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2" r:id="rId1"/>
  </p:sldMasterIdLst>
  <p:notesMasterIdLst>
    <p:notesMasterId r:id="rId37"/>
  </p:notesMasterIdLst>
  <p:sldIdLst>
    <p:sldId id="258" r:id="rId2"/>
    <p:sldId id="259" r:id="rId3"/>
    <p:sldId id="284" r:id="rId4"/>
    <p:sldId id="265" r:id="rId5"/>
    <p:sldId id="266" r:id="rId6"/>
    <p:sldId id="261" r:id="rId7"/>
    <p:sldId id="294" r:id="rId8"/>
    <p:sldId id="296" r:id="rId9"/>
    <p:sldId id="267" r:id="rId10"/>
    <p:sldId id="273" r:id="rId11"/>
    <p:sldId id="289" r:id="rId12"/>
    <p:sldId id="337" r:id="rId13"/>
    <p:sldId id="303" r:id="rId14"/>
    <p:sldId id="274" r:id="rId15"/>
    <p:sldId id="304" r:id="rId16"/>
    <p:sldId id="325" r:id="rId17"/>
    <p:sldId id="312" r:id="rId18"/>
    <p:sldId id="323" r:id="rId19"/>
    <p:sldId id="336" r:id="rId20"/>
    <p:sldId id="308" r:id="rId21"/>
    <p:sldId id="329" r:id="rId22"/>
    <p:sldId id="313" r:id="rId23"/>
    <p:sldId id="333" r:id="rId24"/>
    <p:sldId id="297" r:id="rId25"/>
    <p:sldId id="326" r:id="rId26"/>
    <p:sldId id="279" r:id="rId27"/>
    <p:sldId id="332" r:id="rId28"/>
    <p:sldId id="286" r:id="rId29"/>
    <p:sldId id="334" r:id="rId30"/>
    <p:sldId id="287" r:id="rId31"/>
    <p:sldId id="309" r:id="rId32"/>
    <p:sldId id="327" r:id="rId33"/>
    <p:sldId id="310" r:id="rId34"/>
    <p:sldId id="283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1136"/>
    <a:srgbClr val="F5CF87"/>
    <a:srgbClr val="F9B80A"/>
    <a:srgbClr val="112F58"/>
    <a:srgbClr val="B0C539"/>
    <a:srgbClr val="4CA9C4"/>
    <a:srgbClr val="866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8" autoAdjust="0"/>
    <p:restoredTop sz="87792" autoAdjust="0"/>
  </p:normalViewPr>
  <p:slideViewPr>
    <p:cSldViewPr snapToGrid="0">
      <p:cViewPr>
        <p:scale>
          <a:sx n="65" d="100"/>
          <a:sy n="65" d="100"/>
        </p:scale>
        <p:origin x="96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-14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66F6AF-1E93-4E79-8349-089E9305737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03CFDF6-7615-450A-9600-DF6548C379E8}">
      <dgm:prSet phldrT="[Text]"/>
      <dgm:spPr/>
      <dgm:t>
        <a:bodyPr/>
        <a:lstStyle/>
        <a:p>
          <a:r>
            <a:rPr lang="en-CA" dirty="0" smtClean="0"/>
            <a:t>Trace Display</a:t>
          </a:r>
          <a:endParaRPr lang="en-CA" dirty="0"/>
        </a:p>
      </dgm:t>
    </dgm:pt>
    <dgm:pt modelId="{77F9B37B-A767-49E3-9523-AF3C15A9B599}" type="parTrans" cxnId="{D2471D5F-B0D4-42A1-94ED-18200844FB19}">
      <dgm:prSet/>
      <dgm:spPr/>
      <dgm:t>
        <a:bodyPr/>
        <a:lstStyle/>
        <a:p>
          <a:endParaRPr lang="en-CA"/>
        </a:p>
      </dgm:t>
    </dgm:pt>
    <dgm:pt modelId="{1EF1A7C6-AB19-46AE-A1A3-B08AE170057F}" type="sibTrans" cxnId="{D2471D5F-B0D4-42A1-94ED-18200844FB19}">
      <dgm:prSet/>
      <dgm:spPr/>
      <dgm:t>
        <a:bodyPr/>
        <a:lstStyle/>
        <a:p>
          <a:endParaRPr lang="en-CA"/>
        </a:p>
      </dgm:t>
    </dgm:pt>
    <dgm:pt modelId="{3124FDA9-660B-41A0-AA72-880E16418710}">
      <dgm:prSet phldrT="[Text]"/>
      <dgm:spPr/>
      <dgm:t>
        <a:bodyPr/>
        <a:lstStyle/>
        <a:p>
          <a:r>
            <a:rPr lang="en-CA" dirty="0" smtClean="0"/>
            <a:t>Model with Trace Info.</a:t>
          </a:r>
          <a:endParaRPr lang="en-CA" dirty="0"/>
        </a:p>
      </dgm:t>
    </dgm:pt>
    <dgm:pt modelId="{E27E3D80-914D-43D7-AF54-9E7F0A861922}" type="sibTrans" cxnId="{D4CA2899-7952-4332-B21B-52822DFE05E2}">
      <dgm:prSet/>
      <dgm:spPr/>
      <dgm:t>
        <a:bodyPr/>
        <a:lstStyle/>
        <a:p>
          <a:endParaRPr lang="en-CA"/>
        </a:p>
      </dgm:t>
    </dgm:pt>
    <dgm:pt modelId="{57F5A4BF-C0A5-4A01-802C-9B6E736D7CD2}" type="parTrans" cxnId="{D4CA2899-7952-4332-B21B-52822DFE05E2}">
      <dgm:prSet/>
      <dgm:spPr/>
      <dgm:t>
        <a:bodyPr/>
        <a:lstStyle/>
        <a:p>
          <a:endParaRPr lang="en-CA"/>
        </a:p>
      </dgm:t>
    </dgm:pt>
    <dgm:pt modelId="{200A5133-3289-4131-BAB7-833310E621B5}">
      <dgm:prSet phldrT="[Text]"/>
      <dgm:spPr/>
      <dgm:t>
        <a:bodyPr/>
        <a:lstStyle/>
        <a:p>
          <a:r>
            <a:rPr lang="en-CA" dirty="0" smtClean="0"/>
            <a:t>LTTng-Ready Code</a:t>
          </a:r>
          <a:endParaRPr lang="en-CA" dirty="0"/>
        </a:p>
      </dgm:t>
    </dgm:pt>
    <dgm:pt modelId="{1ADBB066-DD5F-45BA-A619-6ECBF171B723}" type="sibTrans" cxnId="{E3ACC161-D309-425D-B658-F65EC8E1533F}">
      <dgm:prSet/>
      <dgm:spPr/>
      <dgm:t>
        <a:bodyPr/>
        <a:lstStyle/>
        <a:p>
          <a:endParaRPr lang="en-CA"/>
        </a:p>
      </dgm:t>
    </dgm:pt>
    <dgm:pt modelId="{8F23F682-4BEE-4EF4-844E-2A5B751A2341}" type="parTrans" cxnId="{E3ACC161-D309-425D-B658-F65EC8E1533F}">
      <dgm:prSet/>
      <dgm:spPr/>
      <dgm:t>
        <a:bodyPr/>
        <a:lstStyle/>
        <a:p>
          <a:endParaRPr lang="en-CA"/>
        </a:p>
      </dgm:t>
    </dgm:pt>
    <dgm:pt modelId="{96C0CC64-1ECC-4D69-82FC-28D2C5229D1C}">
      <dgm:prSet phldrT="[Text]"/>
      <dgm:spPr/>
      <dgm:t>
        <a:bodyPr/>
        <a:lstStyle/>
        <a:p>
          <a:r>
            <a:rPr lang="en-CA" dirty="0" smtClean="0"/>
            <a:t>Code Generation</a:t>
          </a:r>
          <a:endParaRPr lang="en-CA" dirty="0"/>
        </a:p>
      </dgm:t>
    </dgm:pt>
    <dgm:pt modelId="{F2B4AF89-26CF-49A0-B09F-A90A7B04FB34}" type="sibTrans" cxnId="{9406C7E8-D2DC-4733-ACEE-9F48E0CB2885}">
      <dgm:prSet/>
      <dgm:spPr/>
      <dgm:t>
        <a:bodyPr/>
        <a:lstStyle/>
        <a:p>
          <a:endParaRPr lang="en-CA"/>
        </a:p>
      </dgm:t>
    </dgm:pt>
    <dgm:pt modelId="{5A75D353-DF54-49A9-9B35-70A5B8C431D5}" type="parTrans" cxnId="{9406C7E8-D2DC-4733-ACEE-9F48E0CB2885}">
      <dgm:prSet/>
      <dgm:spPr/>
      <dgm:t>
        <a:bodyPr/>
        <a:lstStyle/>
        <a:p>
          <a:endParaRPr lang="en-CA"/>
        </a:p>
      </dgm:t>
    </dgm:pt>
    <dgm:pt modelId="{6BC0C523-E617-4000-8997-0A93F1EFC1F0}">
      <dgm:prSet phldrT="[Text]"/>
      <dgm:spPr>
        <a:solidFill>
          <a:srgbClr val="F5CF87"/>
        </a:solidFill>
        <a:ln>
          <a:solidFill>
            <a:srgbClr val="B61136"/>
          </a:solidFill>
        </a:ln>
      </dgm:spPr>
      <dgm:t>
        <a:bodyPr/>
        <a:lstStyle/>
        <a:p>
          <a:r>
            <a:rPr lang="en-CA" dirty="0" smtClean="0">
              <a:solidFill>
                <a:schemeClr val="tx1"/>
              </a:solidFill>
            </a:rPr>
            <a:t>Profiled Model</a:t>
          </a:r>
          <a:endParaRPr lang="en-CA" dirty="0">
            <a:solidFill>
              <a:schemeClr val="tx1"/>
            </a:solidFill>
          </a:endParaRPr>
        </a:p>
      </dgm:t>
    </dgm:pt>
    <dgm:pt modelId="{3BCA1F7C-B27C-4443-9AAD-3BA0FDE11093}" type="sibTrans" cxnId="{1856FDD4-CB3C-425D-A881-580AE466EBFB}">
      <dgm:prSet/>
      <dgm:spPr/>
      <dgm:t>
        <a:bodyPr/>
        <a:lstStyle/>
        <a:p>
          <a:endParaRPr lang="en-CA"/>
        </a:p>
      </dgm:t>
    </dgm:pt>
    <dgm:pt modelId="{32C8527A-8E54-46A6-B277-2815CEEB72DF}" type="parTrans" cxnId="{1856FDD4-CB3C-425D-A881-580AE466EBFB}">
      <dgm:prSet/>
      <dgm:spPr/>
      <dgm:t>
        <a:bodyPr/>
        <a:lstStyle/>
        <a:p>
          <a:endParaRPr lang="en-CA"/>
        </a:p>
      </dgm:t>
    </dgm:pt>
    <dgm:pt modelId="{3195383F-A82E-4982-9F26-A9FBEC27CD51}">
      <dgm:prSet phldrT="[Text]"/>
      <dgm:spPr>
        <a:solidFill>
          <a:srgbClr val="F5CF87">
            <a:alpha val="90000"/>
          </a:srgbClr>
        </a:solidFill>
      </dgm:spPr>
      <dgm:t>
        <a:bodyPr/>
        <a:lstStyle/>
        <a:p>
          <a:r>
            <a:rPr lang="en-CA" dirty="0" smtClean="0"/>
            <a:t>Monitoring UI</a:t>
          </a:r>
          <a:endParaRPr lang="en-CA" dirty="0"/>
        </a:p>
      </dgm:t>
    </dgm:pt>
    <dgm:pt modelId="{B6DD5C41-D2CA-435F-B060-08ED600CB8FE}" type="sibTrans" cxnId="{89AEDFEA-6E96-4522-8B85-D816BE374743}">
      <dgm:prSet/>
      <dgm:spPr/>
      <dgm:t>
        <a:bodyPr/>
        <a:lstStyle/>
        <a:p>
          <a:endParaRPr lang="en-CA"/>
        </a:p>
      </dgm:t>
    </dgm:pt>
    <dgm:pt modelId="{7F6C8235-6638-43B8-8773-59F27A399813}" type="parTrans" cxnId="{89AEDFEA-6E96-4522-8B85-D816BE374743}">
      <dgm:prSet/>
      <dgm:spPr/>
      <dgm:t>
        <a:bodyPr/>
        <a:lstStyle/>
        <a:p>
          <a:endParaRPr lang="en-CA"/>
        </a:p>
      </dgm:t>
    </dgm:pt>
    <dgm:pt modelId="{079493B8-4AB4-41A0-9FE3-F368FAC930E7}">
      <dgm:prSet phldrT="[Text]"/>
      <dgm:spPr>
        <a:solidFill>
          <a:srgbClr val="F5CF87">
            <a:alpha val="90000"/>
          </a:srgbClr>
        </a:solidFill>
      </dgm:spPr>
      <dgm:t>
        <a:bodyPr/>
        <a:lstStyle/>
        <a:p>
          <a:endParaRPr lang="en-CA" dirty="0"/>
        </a:p>
      </dgm:t>
    </dgm:pt>
    <dgm:pt modelId="{F7C5E682-1E6E-428E-A6E8-856CD82AC5A0}" type="parTrans" cxnId="{37B1F655-2495-4417-89EB-182D598D16E9}">
      <dgm:prSet/>
      <dgm:spPr/>
      <dgm:t>
        <a:bodyPr/>
        <a:lstStyle/>
        <a:p>
          <a:endParaRPr lang="en-CA"/>
        </a:p>
      </dgm:t>
    </dgm:pt>
    <dgm:pt modelId="{0E9F46B4-40FF-4E75-BEE6-0111E19DC2C7}" type="sibTrans" cxnId="{37B1F655-2495-4417-89EB-182D598D16E9}">
      <dgm:prSet/>
      <dgm:spPr/>
      <dgm:t>
        <a:bodyPr/>
        <a:lstStyle/>
        <a:p>
          <a:endParaRPr lang="en-CA"/>
        </a:p>
      </dgm:t>
    </dgm:pt>
    <dgm:pt modelId="{ED0F3857-8121-4D6F-A07A-FF20278599AC}">
      <dgm:prSet phldrT="[Text]"/>
      <dgm:spPr/>
      <dgm:t>
        <a:bodyPr/>
        <a:lstStyle/>
        <a:p>
          <a:endParaRPr lang="en-CA" dirty="0"/>
        </a:p>
      </dgm:t>
    </dgm:pt>
    <dgm:pt modelId="{76E9FC9C-65F6-4C22-906E-C3AE8A3516A7}" type="parTrans" cxnId="{C74967AE-B0BC-4200-8849-BF6998557DA4}">
      <dgm:prSet/>
      <dgm:spPr/>
      <dgm:t>
        <a:bodyPr/>
        <a:lstStyle/>
        <a:p>
          <a:endParaRPr lang="en-CA"/>
        </a:p>
      </dgm:t>
    </dgm:pt>
    <dgm:pt modelId="{918A7DEC-C924-4530-955D-2071348DAF36}" type="sibTrans" cxnId="{C74967AE-B0BC-4200-8849-BF6998557DA4}">
      <dgm:prSet/>
      <dgm:spPr/>
      <dgm:t>
        <a:bodyPr/>
        <a:lstStyle/>
        <a:p>
          <a:endParaRPr lang="en-CA"/>
        </a:p>
      </dgm:t>
    </dgm:pt>
    <dgm:pt modelId="{47D91DA6-C029-409A-AB48-7C34D84C7CA3}" type="pres">
      <dgm:prSet presAssocID="{0466F6AF-1E93-4E79-8349-089E930573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8C4E9F-3B2A-420F-9DD0-C836142374D0}" type="pres">
      <dgm:prSet presAssocID="{0466F6AF-1E93-4E79-8349-089E93057378}" presName="tSp" presStyleCnt="0"/>
      <dgm:spPr/>
    </dgm:pt>
    <dgm:pt modelId="{95FE9E7A-6CF2-4F3E-9DE8-74FE24111B60}" type="pres">
      <dgm:prSet presAssocID="{0466F6AF-1E93-4E79-8349-089E93057378}" presName="bSp" presStyleCnt="0"/>
      <dgm:spPr/>
    </dgm:pt>
    <dgm:pt modelId="{0125996E-01E1-414A-97F4-E11DC3CE9A5A}" type="pres">
      <dgm:prSet presAssocID="{0466F6AF-1E93-4E79-8349-089E93057378}" presName="process" presStyleCnt="0"/>
      <dgm:spPr/>
    </dgm:pt>
    <dgm:pt modelId="{EF97F970-AF39-4402-9F42-DA050F13E4E4}" type="pres">
      <dgm:prSet presAssocID="{6BC0C523-E617-4000-8997-0A93F1EFC1F0}" presName="composite1" presStyleCnt="0"/>
      <dgm:spPr/>
    </dgm:pt>
    <dgm:pt modelId="{B3F0BD21-976E-4543-A856-82880AFBC4B8}" type="pres">
      <dgm:prSet presAssocID="{6BC0C523-E617-4000-8997-0A93F1EFC1F0}" presName="dummyNode1" presStyleLbl="node1" presStyleIdx="0" presStyleCnt="3"/>
      <dgm:spPr/>
    </dgm:pt>
    <dgm:pt modelId="{D0071C44-7079-4B05-81D8-542D2D7B68BF}" type="pres">
      <dgm:prSet presAssocID="{6BC0C523-E617-4000-8997-0A93F1EFC1F0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7B0ED49-D1B0-4860-8C26-4A6EAE20C0AD}" type="pres">
      <dgm:prSet presAssocID="{6BC0C523-E617-4000-8997-0A93F1EFC1F0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3A2FA82-030D-4D49-BDC1-9A379D31686D}" type="pres">
      <dgm:prSet presAssocID="{6BC0C523-E617-4000-8997-0A93F1EFC1F0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AC71CC7-F119-400D-8631-513136A881E9}" type="pres">
      <dgm:prSet presAssocID="{6BC0C523-E617-4000-8997-0A93F1EFC1F0}" presName="connSite1" presStyleCnt="0"/>
      <dgm:spPr/>
    </dgm:pt>
    <dgm:pt modelId="{E6A108C3-6CC1-41F8-B090-AA7C1A3A0232}" type="pres">
      <dgm:prSet presAssocID="{3BCA1F7C-B27C-4443-9AAD-3BA0FDE11093}" presName="Name9" presStyleLbl="sibTrans2D1" presStyleIdx="0" presStyleCnt="2"/>
      <dgm:spPr/>
      <dgm:t>
        <a:bodyPr/>
        <a:lstStyle/>
        <a:p>
          <a:endParaRPr lang="en-US"/>
        </a:p>
      </dgm:t>
    </dgm:pt>
    <dgm:pt modelId="{16AF5A60-A360-4A29-AAF2-474DA5100343}" type="pres">
      <dgm:prSet presAssocID="{200A5133-3289-4131-BAB7-833310E621B5}" presName="composite2" presStyleCnt="0"/>
      <dgm:spPr/>
    </dgm:pt>
    <dgm:pt modelId="{E7FCFDF3-64F0-4A44-8872-B70CC650058E}" type="pres">
      <dgm:prSet presAssocID="{200A5133-3289-4131-BAB7-833310E621B5}" presName="dummyNode2" presStyleLbl="node1" presStyleIdx="0" presStyleCnt="3"/>
      <dgm:spPr/>
    </dgm:pt>
    <dgm:pt modelId="{07B02858-BC71-4696-B914-C3E4BCDDF0EC}" type="pres">
      <dgm:prSet presAssocID="{200A5133-3289-4131-BAB7-833310E621B5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8239D84-A3A4-47CE-B60C-74529172C866}" type="pres">
      <dgm:prSet presAssocID="{200A5133-3289-4131-BAB7-833310E621B5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5BDDAFE-58FF-4D4C-9B19-783A8BE009E6}" type="pres">
      <dgm:prSet presAssocID="{200A5133-3289-4131-BAB7-833310E621B5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3260EE7-D37E-48B7-8418-67F82CA2DC1B}" type="pres">
      <dgm:prSet presAssocID="{200A5133-3289-4131-BAB7-833310E621B5}" presName="connSite2" presStyleCnt="0"/>
      <dgm:spPr/>
    </dgm:pt>
    <dgm:pt modelId="{B6C88BF7-66B9-4293-8CE3-292ECFCC2A9F}" type="pres">
      <dgm:prSet presAssocID="{1ADBB066-DD5F-45BA-A619-6ECBF171B723}" presName="Name18" presStyleLbl="sibTrans2D1" presStyleIdx="1" presStyleCnt="2"/>
      <dgm:spPr/>
      <dgm:t>
        <a:bodyPr/>
        <a:lstStyle/>
        <a:p>
          <a:endParaRPr lang="en-US"/>
        </a:p>
      </dgm:t>
    </dgm:pt>
    <dgm:pt modelId="{3EA33E88-396C-49A9-9F9C-5FE6F3EA474E}" type="pres">
      <dgm:prSet presAssocID="{3124FDA9-660B-41A0-AA72-880E16418710}" presName="composite1" presStyleCnt="0"/>
      <dgm:spPr/>
    </dgm:pt>
    <dgm:pt modelId="{181F614B-B091-44F9-90FF-01D39CF968A4}" type="pres">
      <dgm:prSet presAssocID="{3124FDA9-660B-41A0-AA72-880E16418710}" presName="dummyNode1" presStyleLbl="node1" presStyleIdx="1" presStyleCnt="3"/>
      <dgm:spPr/>
    </dgm:pt>
    <dgm:pt modelId="{08484AC0-F5BB-4A27-8DF6-2E8817EA8413}" type="pres">
      <dgm:prSet presAssocID="{3124FDA9-660B-41A0-AA72-880E16418710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D1F6BBB-3C8A-4918-B38A-2F3103679858}" type="pres">
      <dgm:prSet presAssocID="{3124FDA9-660B-41A0-AA72-880E16418710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F622A4B-13EB-4710-BE22-4252D2E912C5}" type="pres">
      <dgm:prSet presAssocID="{3124FDA9-660B-41A0-AA72-880E16418710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5FB7F22-DB01-4C41-9CF3-1D2DF71A0A57}" type="pres">
      <dgm:prSet presAssocID="{3124FDA9-660B-41A0-AA72-880E16418710}" presName="connSite1" presStyleCnt="0"/>
      <dgm:spPr/>
    </dgm:pt>
  </dgm:ptLst>
  <dgm:cxnLst>
    <dgm:cxn modelId="{D4CA2899-7952-4332-B21B-52822DFE05E2}" srcId="{0466F6AF-1E93-4E79-8349-089E93057378}" destId="{3124FDA9-660B-41A0-AA72-880E16418710}" srcOrd="2" destOrd="0" parTransId="{57F5A4BF-C0A5-4A01-802C-9B6E736D7CD2}" sibTransId="{E27E3D80-914D-43D7-AF54-9E7F0A861922}"/>
    <dgm:cxn modelId="{BAACDDD9-61DB-4D5F-BCB8-EED74AFA3B3C}" type="presOf" srcId="{079493B8-4AB4-41A0-9FE3-F368FAC930E7}" destId="{97B0ED49-D1B0-4860-8C26-4A6EAE20C0AD}" srcOrd="1" destOrd="0" presId="urn:microsoft.com/office/officeart/2005/8/layout/hProcess4"/>
    <dgm:cxn modelId="{39650EC7-4463-4817-8E73-525FC968A10F}" type="presOf" srcId="{0466F6AF-1E93-4E79-8349-089E93057378}" destId="{47D91DA6-C029-409A-AB48-7C34D84C7CA3}" srcOrd="0" destOrd="0" presId="urn:microsoft.com/office/officeart/2005/8/layout/hProcess4"/>
    <dgm:cxn modelId="{5A99FF78-2995-404F-9350-84760479359C}" type="presOf" srcId="{6BC0C523-E617-4000-8997-0A93F1EFC1F0}" destId="{43A2FA82-030D-4D49-BDC1-9A379D31686D}" srcOrd="0" destOrd="0" presId="urn:microsoft.com/office/officeart/2005/8/layout/hProcess4"/>
    <dgm:cxn modelId="{27E8A104-6552-4ABC-B112-B303DDF9C193}" type="presOf" srcId="{ED0F3857-8121-4D6F-A07A-FF20278599AC}" destId="{08484AC0-F5BB-4A27-8DF6-2E8817EA8413}" srcOrd="0" destOrd="0" presId="urn:microsoft.com/office/officeart/2005/8/layout/hProcess4"/>
    <dgm:cxn modelId="{605B221C-3257-4452-9A70-85A543C46A22}" type="presOf" srcId="{3195383F-A82E-4982-9F26-A9FBEC27CD51}" destId="{97B0ED49-D1B0-4860-8C26-4A6EAE20C0AD}" srcOrd="1" destOrd="1" presId="urn:microsoft.com/office/officeart/2005/8/layout/hProcess4"/>
    <dgm:cxn modelId="{C3E1896F-F05A-4A3E-8291-5234573C3DAB}" type="presOf" srcId="{96C0CC64-1ECC-4D69-82FC-28D2C5229D1C}" destId="{28239D84-A3A4-47CE-B60C-74529172C866}" srcOrd="1" destOrd="0" presId="urn:microsoft.com/office/officeart/2005/8/layout/hProcess4"/>
    <dgm:cxn modelId="{D2471D5F-B0D4-42A1-94ED-18200844FB19}" srcId="{3124FDA9-660B-41A0-AA72-880E16418710}" destId="{303CFDF6-7615-450A-9600-DF6548C379E8}" srcOrd="1" destOrd="0" parTransId="{77F9B37B-A767-49E3-9523-AF3C15A9B599}" sibTransId="{1EF1A7C6-AB19-46AE-A1A3-B08AE170057F}"/>
    <dgm:cxn modelId="{1856FDD4-CB3C-425D-A881-580AE466EBFB}" srcId="{0466F6AF-1E93-4E79-8349-089E93057378}" destId="{6BC0C523-E617-4000-8997-0A93F1EFC1F0}" srcOrd="0" destOrd="0" parTransId="{32C8527A-8E54-46A6-B277-2815CEEB72DF}" sibTransId="{3BCA1F7C-B27C-4443-9AAD-3BA0FDE11093}"/>
    <dgm:cxn modelId="{C74967AE-B0BC-4200-8849-BF6998557DA4}" srcId="{3124FDA9-660B-41A0-AA72-880E16418710}" destId="{ED0F3857-8121-4D6F-A07A-FF20278599AC}" srcOrd="0" destOrd="0" parTransId="{76E9FC9C-65F6-4C22-906E-C3AE8A3516A7}" sibTransId="{918A7DEC-C924-4530-955D-2071348DAF36}"/>
    <dgm:cxn modelId="{A95A4EAF-7CF2-4EEF-8EC6-49823748B72C}" type="presOf" srcId="{3BCA1F7C-B27C-4443-9AAD-3BA0FDE11093}" destId="{E6A108C3-6CC1-41F8-B090-AA7C1A3A0232}" srcOrd="0" destOrd="0" presId="urn:microsoft.com/office/officeart/2005/8/layout/hProcess4"/>
    <dgm:cxn modelId="{37B1F655-2495-4417-89EB-182D598D16E9}" srcId="{6BC0C523-E617-4000-8997-0A93F1EFC1F0}" destId="{079493B8-4AB4-41A0-9FE3-F368FAC930E7}" srcOrd="0" destOrd="0" parTransId="{F7C5E682-1E6E-428E-A6E8-856CD82AC5A0}" sibTransId="{0E9F46B4-40FF-4E75-BEE6-0111E19DC2C7}"/>
    <dgm:cxn modelId="{89AEDFEA-6E96-4522-8B85-D816BE374743}" srcId="{6BC0C523-E617-4000-8997-0A93F1EFC1F0}" destId="{3195383F-A82E-4982-9F26-A9FBEC27CD51}" srcOrd="1" destOrd="0" parTransId="{7F6C8235-6638-43B8-8773-59F27A399813}" sibTransId="{B6DD5C41-D2CA-435F-B060-08ED600CB8FE}"/>
    <dgm:cxn modelId="{E9862FE3-6A21-4841-BB72-ABF26EA6D437}" type="presOf" srcId="{303CFDF6-7615-450A-9600-DF6548C379E8}" destId="{FD1F6BBB-3C8A-4918-B38A-2F3103679858}" srcOrd="1" destOrd="1" presId="urn:microsoft.com/office/officeart/2005/8/layout/hProcess4"/>
    <dgm:cxn modelId="{F14DCB2B-03AF-44E2-A4E1-20C735FFCC17}" type="presOf" srcId="{200A5133-3289-4131-BAB7-833310E621B5}" destId="{C5BDDAFE-58FF-4D4C-9B19-783A8BE009E6}" srcOrd="0" destOrd="0" presId="urn:microsoft.com/office/officeart/2005/8/layout/hProcess4"/>
    <dgm:cxn modelId="{E9856F23-036C-417B-908A-5B092FCE69EB}" type="presOf" srcId="{1ADBB066-DD5F-45BA-A619-6ECBF171B723}" destId="{B6C88BF7-66B9-4293-8CE3-292ECFCC2A9F}" srcOrd="0" destOrd="0" presId="urn:microsoft.com/office/officeart/2005/8/layout/hProcess4"/>
    <dgm:cxn modelId="{B99B540E-A1FD-4685-A9F6-FB2EFCD0D288}" type="presOf" srcId="{96C0CC64-1ECC-4D69-82FC-28D2C5229D1C}" destId="{07B02858-BC71-4696-B914-C3E4BCDDF0EC}" srcOrd="0" destOrd="0" presId="urn:microsoft.com/office/officeart/2005/8/layout/hProcess4"/>
    <dgm:cxn modelId="{E795D60F-86E5-40C1-B63C-DCD49EBA5B8B}" type="presOf" srcId="{ED0F3857-8121-4D6F-A07A-FF20278599AC}" destId="{FD1F6BBB-3C8A-4918-B38A-2F3103679858}" srcOrd="1" destOrd="0" presId="urn:microsoft.com/office/officeart/2005/8/layout/hProcess4"/>
    <dgm:cxn modelId="{3B953F56-8CCF-4FEE-B251-2EBA415B87B5}" type="presOf" srcId="{079493B8-4AB4-41A0-9FE3-F368FAC930E7}" destId="{D0071C44-7079-4B05-81D8-542D2D7B68BF}" srcOrd="0" destOrd="0" presId="urn:microsoft.com/office/officeart/2005/8/layout/hProcess4"/>
    <dgm:cxn modelId="{5217851A-910F-4BD6-9EDB-48C8766E97C8}" type="presOf" srcId="{3195383F-A82E-4982-9F26-A9FBEC27CD51}" destId="{D0071C44-7079-4B05-81D8-542D2D7B68BF}" srcOrd="0" destOrd="1" presId="urn:microsoft.com/office/officeart/2005/8/layout/hProcess4"/>
    <dgm:cxn modelId="{DB7F3FF6-18BF-450A-94B7-E65ECBE64632}" type="presOf" srcId="{303CFDF6-7615-450A-9600-DF6548C379E8}" destId="{08484AC0-F5BB-4A27-8DF6-2E8817EA8413}" srcOrd="0" destOrd="1" presId="urn:microsoft.com/office/officeart/2005/8/layout/hProcess4"/>
    <dgm:cxn modelId="{9406C7E8-D2DC-4733-ACEE-9F48E0CB2885}" srcId="{200A5133-3289-4131-BAB7-833310E621B5}" destId="{96C0CC64-1ECC-4D69-82FC-28D2C5229D1C}" srcOrd="0" destOrd="0" parTransId="{5A75D353-DF54-49A9-9B35-70A5B8C431D5}" sibTransId="{F2B4AF89-26CF-49A0-B09F-A90A7B04FB34}"/>
    <dgm:cxn modelId="{E3ACC161-D309-425D-B658-F65EC8E1533F}" srcId="{0466F6AF-1E93-4E79-8349-089E93057378}" destId="{200A5133-3289-4131-BAB7-833310E621B5}" srcOrd="1" destOrd="0" parTransId="{8F23F682-4BEE-4EF4-844E-2A5B751A2341}" sibTransId="{1ADBB066-DD5F-45BA-A619-6ECBF171B723}"/>
    <dgm:cxn modelId="{2EA74CEB-2A96-4377-A69E-27F80CBCAF53}" type="presOf" srcId="{3124FDA9-660B-41A0-AA72-880E16418710}" destId="{AF622A4B-13EB-4710-BE22-4252D2E912C5}" srcOrd="0" destOrd="0" presId="urn:microsoft.com/office/officeart/2005/8/layout/hProcess4"/>
    <dgm:cxn modelId="{E22B1E75-EB21-4D40-ADC2-D33A036E6C7E}" type="presParOf" srcId="{47D91DA6-C029-409A-AB48-7C34D84C7CA3}" destId="{268C4E9F-3B2A-420F-9DD0-C836142374D0}" srcOrd="0" destOrd="0" presId="urn:microsoft.com/office/officeart/2005/8/layout/hProcess4"/>
    <dgm:cxn modelId="{874ECF98-B234-419C-ABC0-49EB0FE7043C}" type="presParOf" srcId="{47D91DA6-C029-409A-AB48-7C34D84C7CA3}" destId="{95FE9E7A-6CF2-4F3E-9DE8-74FE24111B60}" srcOrd="1" destOrd="0" presId="urn:microsoft.com/office/officeart/2005/8/layout/hProcess4"/>
    <dgm:cxn modelId="{B091B530-F148-4E17-A9A5-F12AFD7E9398}" type="presParOf" srcId="{47D91DA6-C029-409A-AB48-7C34D84C7CA3}" destId="{0125996E-01E1-414A-97F4-E11DC3CE9A5A}" srcOrd="2" destOrd="0" presId="urn:microsoft.com/office/officeart/2005/8/layout/hProcess4"/>
    <dgm:cxn modelId="{E98BFC33-8A69-4172-A5EA-8A431AD19D5E}" type="presParOf" srcId="{0125996E-01E1-414A-97F4-E11DC3CE9A5A}" destId="{EF97F970-AF39-4402-9F42-DA050F13E4E4}" srcOrd="0" destOrd="0" presId="urn:microsoft.com/office/officeart/2005/8/layout/hProcess4"/>
    <dgm:cxn modelId="{618604A7-7BA7-4F90-9DC7-F911F518D78B}" type="presParOf" srcId="{EF97F970-AF39-4402-9F42-DA050F13E4E4}" destId="{B3F0BD21-976E-4543-A856-82880AFBC4B8}" srcOrd="0" destOrd="0" presId="urn:microsoft.com/office/officeart/2005/8/layout/hProcess4"/>
    <dgm:cxn modelId="{25B9DD3E-6670-4384-98CE-1883265B765F}" type="presParOf" srcId="{EF97F970-AF39-4402-9F42-DA050F13E4E4}" destId="{D0071C44-7079-4B05-81D8-542D2D7B68BF}" srcOrd="1" destOrd="0" presId="urn:microsoft.com/office/officeart/2005/8/layout/hProcess4"/>
    <dgm:cxn modelId="{0A9C9A60-8B5A-4651-B90C-EE46B7483DAE}" type="presParOf" srcId="{EF97F970-AF39-4402-9F42-DA050F13E4E4}" destId="{97B0ED49-D1B0-4860-8C26-4A6EAE20C0AD}" srcOrd="2" destOrd="0" presId="urn:microsoft.com/office/officeart/2005/8/layout/hProcess4"/>
    <dgm:cxn modelId="{DA7F9C11-1A62-4D46-AA28-7AFEAC06D4DE}" type="presParOf" srcId="{EF97F970-AF39-4402-9F42-DA050F13E4E4}" destId="{43A2FA82-030D-4D49-BDC1-9A379D31686D}" srcOrd="3" destOrd="0" presId="urn:microsoft.com/office/officeart/2005/8/layout/hProcess4"/>
    <dgm:cxn modelId="{0AA62F0A-82B5-46E2-8C9C-7CFA2E903DA0}" type="presParOf" srcId="{EF97F970-AF39-4402-9F42-DA050F13E4E4}" destId="{8AC71CC7-F119-400D-8631-513136A881E9}" srcOrd="4" destOrd="0" presId="urn:microsoft.com/office/officeart/2005/8/layout/hProcess4"/>
    <dgm:cxn modelId="{9FBED957-C32A-42B9-8B86-E6708641F4C1}" type="presParOf" srcId="{0125996E-01E1-414A-97F4-E11DC3CE9A5A}" destId="{E6A108C3-6CC1-41F8-B090-AA7C1A3A0232}" srcOrd="1" destOrd="0" presId="urn:microsoft.com/office/officeart/2005/8/layout/hProcess4"/>
    <dgm:cxn modelId="{0B533102-1133-4F50-8EC2-C1E9207B1189}" type="presParOf" srcId="{0125996E-01E1-414A-97F4-E11DC3CE9A5A}" destId="{16AF5A60-A360-4A29-AAF2-474DA5100343}" srcOrd="2" destOrd="0" presId="urn:microsoft.com/office/officeart/2005/8/layout/hProcess4"/>
    <dgm:cxn modelId="{3B9FDAB1-0D66-4F38-8E61-6231DC209D72}" type="presParOf" srcId="{16AF5A60-A360-4A29-AAF2-474DA5100343}" destId="{E7FCFDF3-64F0-4A44-8872-B70CC650058E}" srcOrd="0" destOrd="0" presId="urn:microsoft.com/office/officeart/2005/8/layout/hProcess4"/>
    <dgm:cxn modelId="{21B18E6B-4C05-4E49-962A-D2EF85D69EA6}" type="presParOf" srcId="{16AF5A60-A360-4A29-AAF2-474DA5100343}" destId="{07B02858-BC71-4696-B914-C3E4BCDDF0EC}" srcOrd="1" destOrd="0" presId="urn:microsoft.com/office/officeart/2005/8/layout/hProcess4"/>
    <dgm:cxn modelId="{4CE7B88E-8852-4276-B6B7-5AA73BFE4C31}" type="presParOf" srcId="{16AF5A60-A360-4A29-AAF2-474DA5100343}" destId="{28239D84-A3A4-47CE-B60C-74529172C866}" srcOrd="2" destOrd="0" presId="urn:microsoft.com/office/officeart/2005/8/layout/hProcess4"/>
    <dgm:cxn modelId="{B6E52F31-CF11-4AA8-8F5C-2CF73D58882A}" type="presParOf" srcId="{16AF5A60-A360-4A29-AAF2-474DA5100343}" destId="{C5BDDAFE-58FF-4D4C-9B19-783A8BE009E6}" srcOrd="3" destOrd="0" presId="urn:microsoft.com/office/officeart/2005/8/layout/hProcess4"/>
    <dgm:cxn modelId="{84F8198E-0E6A-40C1-8419-AF6A3E0C76E4}" type="presParOf" srcId="{16AF5A60-A360-4A29-AAF2-474DA5100343}" destId="{53260EE7-D37E-48B7-8418-67F82CA2DC1B}" srcOrd="4" destOrd="0" presId="urn:microsoft.com/office/officeart/2005/8/layout/hProcess4"/>
    <dgm:cxn modelId="{463F79A5-73DA-4973-AC4E-52407ECD4041}" type="presParOf" srcId="{0125996E-01E1-414A-97F4-E11DC3CE9A5A}" destId="{B6C88BF7-66B9-4293-8CE3-292ECFCC2A9F}" srcOrd="3" destOrd="0" presId="urn:microsoft.com/office/officeart/2005/8/layout/hProcess4"/>
    <dgm:cxn modelId="{A016A420-D9DE-462F-B755-5401C4952CA3}" type="presParOf" srcId="{0125996E-01E1-414A-97F4-E11DC3CE9A5A}" destId="{3EA33E88-396C-49A9-9F9C-5FE6F3EA474E}" srcOrd="4" destOrd="0" presId="urn:microsoft.com/office/officeart/2005/8/layout/hProcess4"/>
    <dgm:cxn modelId="{A4269855-A479-40D7-8DA2-E51F2A7FA943}" type="presParOf" srcId="{3EA33E88-396C-49A9-9F9C-5FE6F3EA474E}" destId="{181F614B-B091-44F9-90FF-01D39CF968A4}" srcOrd="0" destOrd="0" presId="urn:microsoft.com/office/officeart/2005/8/layout/hProcess4"/>
    <dgm:cxn modelId="{3EB7AC8E-8E69-428B-BCF5-D88823D9B2C7}" type="presParOf" srcId="{3EA33E88-396C-49A9-9F9C-5FE6F3EA474E}" destId="{08484AC0-F5BB-4A27-8DF6-2E8817EA8413}" srcOrd="1" destOrd="0" presId="urn:microsoft.com/office/officeart/2005/8/layout/hProcess4"/>
    <dgm:cxn modelId="{CA3F1148-CD80-45A8-940B-F6DA4C8773E9}" type="presParOf" srcId="{3EA33E88-396C-49A9-9F9C-5FE6F3EA474E}" destId="{FD1F6BBB-3C8A-4918-B38A-2F3103679858}" srcOrd="2" destOrd="0" presId="urn:microsoft.com/office/officeart/2005/8/layout/hProcess4"/>
    <dgm:cxn modelId="{29D92BAD-4E3B-484D-AE16-7AED804E3114}" type="presParOf" srcId="{3EA33E88-396C-49A9-9F9C-5FE6F3EA474E}" destId="{AF622A4B-13EB-4710-BE22-4252D2E912C5}" srcOrd="3" destOrd="0" presId="urn:microsoft.com/office/officeart/2005/8/layout/hProcess4"/>
    <dgm:cxn modelId="{DB4A74A0-99CE-4292-A54F-6FA3DD2F4D61}" type="presParOf" srcId="{3EA33E88-396C-49A9-9F9C-5FE6F3EA474E}" destId="{C5FB7F22-DB01-4C41-9CF3-1D2DF71A0A5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D6F387-E2E6-4F88-9836-EC7A21146D46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7A94D936-C0CD-45C4-B548-26E718939911}">
      <dgm:prSet phldrT="[Text]"/>
      <dgm:spPr/>
      <dgm:t>
        <a:bodyPr/>
        <a:lstStyle/>
        <a:p>
          <a:r>
            <a:rPr lang="en-CA" dirty="0" smtClean="0"/>
            <a:t>UML-RT Model in PapyrusRT</a:t>
          </a:r>
          <a:endParaRPr lang="en-CA" dirty="0"/>
        </a:p>
      </dgm:t>
    </dgm:pt>
    <dgm:pt modelId="{D7F9EFA7-1D4D-4782-958F-8C05BD434303}" type="parTrans" cxnId="{07785850-9737-4EE0-8811-28506C7A6035}">
      <dgm:prSet/>
      <dgm:spPr/>
      <dgm:t>
        <a:bodyPr/>
        <a:lstStyle/>
        <a:p>
          <a:endParaRPr lang="en-CA"/>
        </a:p>
      </dgm:t>
    </dgm:pt>
    <dgm:pt modelId="{AD2C242D-B4AE-4411-AEF2-57FC97815287}" type="sibTrans" cxnId="{07785850-9737-4EE0-8811-28506C7A6035}">
      <dgm:prSet/>
      <dgm:spPr/>
      <dgm:t>
        <a:bodyPr/>
        <a:lstStyle/>
        <a:p>
          <a:endParaRPr lang="en-CA"/>
        </a:p>
      </dgm:t>
    </dgm:pt>
    <dgm:pt modelId="{B5141CD1-2370-4537-965E-BF53A9C455E7}">
      <dgm:prSet phldrT="[Text]" custT="1"/>
      <dgm:spPr/>
      <dgm:t>
        <a:bodyPr/>
        <a:lstStyle/>
        <a:p>
          <a:r>
            <a:rPr lang="en-CA" sz="1500" dirty="0" smtClean="0"/>
            <a:t>PapyrusRT</a:t>
          </a:r>
          <a:endParaRPr lang="en-CA" sz="1500" dirty="0"/>
        </a:p>
      </dgm:t>
    </dgm:pt>
    <dgm:pt modelId="{ACF2EC79-1BA0-463C-B115-8D85D7303BC3}" type="parTrans" cxnId="{8118C64D-0444-4145-AB47-87313A5A4A29}">
      <dgm:prSet/>
      <dgm:spPr/>
      <dgm:t>
        <a:bodyPr/>
        <a:lstStyle/>
        <a:p>
          <a:endParaRPr lang="en-CA"/>
        </a:p>
      </dgm:t>
    </dgm:pt>
    <dgm:pt modelId="{FDDAC071-0C8A-4252-9471-94C5B0A88E1F}" type="sibTrans" cxnId="{8118C64D-0444-4145-AB47-87313A5A4A29}">
      <dgm:prSet/>
      <dgm:spPr/>
      <dgm:t>
        <a:bodyPr/>
        <a:lstStyle/>
        <a:p>
          <a:endParaRPr lang="en-CA"/>
        </a:p>
      </dgm:t>
    </dgm:pt>
    <dgm:pt modelId="{9EA8C8B2-7D02-4542-BE6D-9E91A82599C5}">
      <dgm:prSet phldrT="[Text]"/>
      <dgm:spPr/>
      <dgm:t>
        <a:bodyPr/>
        <a:lstStyle/>
        <a:p>
          <a:r>
            <a:rPr lang="en-CA" dirty="0" smtClean="0"/>
            <a:t>Extract information from model</a:t>
          </a:r>
          <a:endParaRPr lang="en-CA" dirty="0"/>
        </a:p>
      </dgm:t>
    </dgm:pt>
    <dgm:pt modelId="{56D902F5-9BC2-4F38-98BC-9F28C13D9853}" type="parTrans" cxnId="{CC357641-4D55-415C-B1FD-85A7A0DE21A5}">
      <dgm:prSet/>
      <dgm:spPr/>
      <dgm:t>
        <a:bodyPr/>
        <a:lstStyle/>
        <a:p>
          <a:endParaRPr lang="en-CA"/>
        </a:p>
      </dgm:t>
    </dgm:pt>
    <dgm:pt modelId="{43BA9875-6CEF-437C-96FA-5F92EC55D934}" type="sibTrans" cxnId="{CC357641-4D55-415C-B1FD-85A7A0DE21A5}">
      <dgm:prSet/>
      <dgm:spPr/>
      <dgm:t>
        <a:bodyPr/>
        <a:lstStyle/>
        <a:p>
          <a:endParaRPr lang="en-CA"/>
        </a:p>
      </dgm:t>
    </dgm:pt>
    <dgm:pt modelId="{7B1A3AA3-E48B-4F17-A5DA-2FB6A8B13CEB}">
      <dgm:prSet phldrT="[Text]" custT="1"/>
      <dgm:spPr/>
      <dgm:t>
        <a:bodyPr/>
        <a:lstStyle/>
        <a:p>
          <a:r>
            <a:rPr lang="en-CA" sz="1500" dirty="0" smtClean="0"/>
            <a:t>SAX Parser</a:t>
          </a:r>
          <a:endParaRPr lang="en-CA" sz="1500" dirty="0"/>
        </a:p>
      </dgm:t>
    </dgm:pt>
    <dgm:pt modelId="{EC95147E-B874-4701-A5AA-FAF0769FA14A}" type="parTrans" cxnId="{CA6A10A3-ACD6-41A4-9B78-1FAA2B57F4B3}">
      <dgm:prSet/>
      <dgm:spPr/>
      <dgm:t>
        <a:bodyPr/>
        <a:lstStyle/>
        <a:p>
          <a:endParaRPr lang="en-CA"/>
        </a:p>
      </dgm:t>
    </dgm:pt>
    <dgm:pt modelId="{E5383D12-9225-406C-B1DB-F804AD40FE48}" type="sibTrans" cxnId="{CA6A10A3-ACD6-41A4-9B78-1FAA2B57F4B3}">
      <dgm:prSet/>
      <dgm:spPr/>
      <dgm:t>
        <a:bodyPr/>
        <a:lstStyle/>
        <a:p>
          <a:endParaRPr lang="en-CA"/>
        </a:p>
      </dgm:t>
    </dgm:pt>
    <dgm:pt modelId="{85CEFCCE-7079-4CCD-B07B-20DEBD9432E0}">
      <dgm:prSet phldrT="[Text]"/>
      <dgm:spPr/>
      <dgm:t>
        <a:bodyPr/>
        <a:lstStyle/>
        <a:p>
          <a:r>
            <a:rPr lang="en-CA" dirty="0" smtClean="0"/>
            <a:t>User selects the elements to be monitored</a:t>
          </a:r>
          <a:endParaRPr lang="en-CA" dirty="0"/>
        </a:p>
      </dgm:t>
    </dgm:pt>
    <dgm:pt modelId="{CEC76B70-2F83-4FC4-A873-2FF019FB4519}" type="parTrans" cxnId="{207E9A46-4200-451B-929A-789CF0141A9E}">
      <dgm:prSet/>
      <dgm:spPr/>
      <dgm:t>
        <a:bodyPr/>
        <a:lstStyle/>
        <a:p>
          <a:endParaRPr lang="en-CA"/>
        </a:p>
      </dgm:t>
    </dgm:pt>
    <dgm:pt modelId="{52B57F03-5CEB-4CC4-BE06-1A81A147ED64}" type="sibTrans" cxnId="{207E9A46-4200-451B-929A-789CF0141A9E}">
      <dgm:prSet/>
      <dgm:spPr/>
      <dgm:t>
        <a:bodyPr/>
        <a:lstStyle/>
        <a:p>
          <a:endParaRPr lang="en-CA"/>
        </a:p>
      </dgm:t>
    </dgm:pt>
    <dgm:pt modelId="{002BC5B4-918B-46CA-AB27-1A0DCD35B15B}">
      <dgm:prSet phldrT="[Text]" custT="1"/>
      <dgm:spPr/>
      <dgm:t>
        <a:bodyPr/>
        <a:lstStyle/>
        <a:p>
          <a:r>
            <a:rPr lang="en-CA" sz="1500" dirty="0" smtClean="0"/>
            <a:t>Eclipse Plugin </a:t>
          </a:r>
          <a:endParaRPr lang="en-CA" sz="1500" dirty="0"/>
        </a:p>
      </dgm:t>
    </dgm:pt>
    <dgm:pt modelId="{A4DB160E-B858-4043-A137-95FC5AEDA828}" type="parTrans" cxnId="{03737E45-B6D5-4BF0-8B9B-D679579F8A38}">
      <dgm:prSet/>
      <dgm:spPr/>
      <dgm:t>
        <a:bodyPr/>
        <a:lstStyle/>
        <a:p>
          <a:endParaRPr lang="en-CA"/>
        </a:p>
      </dgm:t>
    </dgm:pt>
    <dgm:pt modelId="{66C867F9-6E13-43A2-AAB1-3ACF1BB85138}" type="sibTrans" cxnId="{03737E45-B6D5-4BF0-8B9B-D679579F8A38}">
      <dgm:prSet/>
      <dgm:spPr/>
      <dgm:t>
        <a:bodyPr/>
        <a:lstStyle/>
        <a:p>
          <a:endParaRPr lang="en-CA"/>
        </a:p>
      </dgm:t>
    </dgm:pt>
    <dgm:pt modelId="{19ED04BC-5D39-442D-BA03-09869DC850FC}">
      <dgm:prSet/>
      <dgm:spPr/>
      <dgm:t>
        <a:bodyPr/>
        <a:lstStyle/>
        <a:p>
          <a:r>
            <a:rPr lang="en-CA" dirty="0" smtClean="0"/>
            <a:t>Update the stereotypes of selected elements</a:t>
          </a:r>
          <a:endParaRPr lang="en-CA" dirty="0"/>
        </a:p>
      </dgm:t>
    </dgm:pt>
    <dgm:pt modelId="{5C990DB7-162E-416B-AB6E-76770820BD76}" type="parTrans" cxnId="{A409347C-D51E-4BFD-8147-57F24C10EAB5}">
      <dgm:prSet/>
      <dgm:spPr/>
      <dgm:t>
        <a:bodyPr/>
        <a:lstStyle/>
        <a:p>
          <a:endParaRPr lang="en-CA"/>
        </a:p>
      </dgm:t>
    </dgm:pt>
    <dgm:pt modelId="{0F62B679-AC49-4A41-BF4C-75D52847D9E0}" type="sibTrans" cxnId="{A409347C-D51E-4BFD-8147-57F24C10EAB5}">
      <dgm:prSet/>
      <dgm:spPr/>
      <dgm:t>
        <a:bodyPr/>
        <a:lstStyle/>
        <a:p>
          <a:endParaRPr lang="en-CA"/>
        </a:p>
      </dgm:t>
    </dgm:pt>
    <dgm:pt modelId="{E2C72C9D-05C5-4B8E-B6AE-9D2764346955}">
      <dgm:prSet custT="1"/>
      <dgm:spPr/>
      <dgm:t>
        <a:bodyPr/>
        <a:lstStyle/>
        <a:p>
          <a:r>
            <a:rPr lang="en-CA" sz="1500" dirty="0" smtClean="0"/>
            <a:t>UML Profiles</a:t>
          </a:r>
          <a:endParaRPr lang="en-CA" sz="1500" dirty="0"/>
        </a:p>
      </dgm:t>
    </dgm:pt>
    <dgm:pt modelId="{34EF5726-C144-4F0C-BE3E-33096CEA8465}" type="parTrans" cxnId="{9401DDF8-554B-48CF-99AF-6767F63D1081}">
      <dgm:prSet/>
      <dgm:spPr/>
      <dgm:t>
        <a:bodyPr/>
        <a:lstStyle/>
        <a:p>
          <a:endParaRPr lang="en-CA"/>
        </a:p>
      </dgm:t>
    </dgm:pt>
    <dgm:pt modelId="{F84B055E-7702-44DA-9364-62D3A9BD495E}" type="sibTrans" cxnId="{9401DDF8-554B-48CF-99AF-6767F63D1081}">
      <dgm:prSet/>
      <dgm:spPr/>
      <dgm:t>
        <a:bodyPr/>
        <a:lstStyle/>
        <a:p>
          <a:endParaRPr lang="en-CA"/>
        </a:p>
      </dgm:t>
    </dgm:pt>
    <dgm:pt modelId="{A4AE48BF-8D89-4DE6-A9B7-088F04368A38}" type="pres">
      <dgm:prSet presAssocID="{E1D6F387-E2E6-4F88-9836-EC7A21146D4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883C01F-DD44-45A2-ACBF-205B41E16ECF}" type="pres">
      <dgm:prSet presAssocID="{7A94D936-C0CD-45C4-B548-26E718939911}" presName="composite" presStyleCnt="0"/>
      <dgm:spPr/>
    </dgm:pt>
    <dgm:pt modelId="{6E44C107-FC91-4C84-9761-0C2084048B01}" type="pres">
      <dgm:prSet presAssocID="{7A94D936-C0CD-45C4-B548-26E718939911}" presName="bentUpArrow1" presStyleLbl="alignImgPlace1" presStyleIdx="0" presStyleCnt="3"/>
      <dgm:spPr/>
    </dgm:pt>
    <dgm:pt modelId="{23093EA1-E412-4B09-BE8D-3C1B674DF479}" type="pres">
      <dgm:prSet presAssocID="{7A94D936-C0CD-45C4-B548-26E718939911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28B3CE-879B-4845-9A05-34A602168D74}" type="pres">
      <dgm:prSet presAssocID="{7A94D936-C0CD-45C4-B548-26E718939911}" presName="ChildText" presStyleLbl="revTx" presStyleIdx="0" presStyleCnt="4" custScaleX="125320" custLinFactNeighborX="17595" custLinFactNeighborY="-18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A79223-2EFD-4C9D-97ED-CB6FD688364C}" type="pres">
      <dgm:prSet presAssocID="{AD2C242D-B4AE-4411-AEF2-57FC97815287}" presName="sibTrans" presStyleCnt="0"/>
      <dgm:spPr/>
    </dgm:pt>
    <dgm:pt modelId="{9F9560F5-56CA-4B47-B57E-E8F89807915D}" type="pres">
      <dgm:prSet presAssocID="{9EA8C8B2-7D02-4542-BE6D-9E91A82599C5}" presName="composite" presStyleCnt="0"/>
      <dgm:spPr/>
    </dgm:pt>
    <dgm:pt modelId="{8D4664DD-3539-447C-94D7-FBA3B037CC1F}" type="pres">
      <dgm:prSet presAssocID="{9EA8C8B2-7D02-4542-BE6D-9E91A82599C5}" presName="bentUpArrow1" presStyleLbl="alignImgPlace1" presStyleIdx="1" presStyleCnt="3"/>
      <dgm:spPr/>
    </dgm:pt>
    <dgm:pt modelId="{5BE6946B-79B2-4B62-A577-AA494265D5E2}" type="pres">
      <dgm:prSet presAssocID="{9EA8C8B2-7D02-4542-BE6D-9E91A82599C5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A53A206-D4FD-4613-9532-ADA5FA51AE29}" type="pres">
      <dgm:prSet presAssocID="{9EA8C8B2-7D02-4542-BE6D-9E91A82599C5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4ABD094-7A8D-4888-8C8D-9E1CB63DA7EB}" type="pres">
      <dgm:prSet presAssocID="{43BA9875-6CEF-437C-96FA-5F92EC55D934}" presName="sibTrans" presStyleCnt="0"/>
      <dgm:spPr/>
    </dgm:pt>
    <dgm:pt modelId="{AE83D8C5-C3AE-44AB-BA39-DFEC9BEFFE62}" type="pres">
      <dgm:prSet presAssocID="{85CEFCCE-7079-4CCD-B07B-20DEBD9432E0}" presName="composite" presStyleCnt="0"/>
      <dgm:spPr/>
    </dgm:pt>
    <dgm:pt modelId="{CC9990B6-53B6-48B2-8A28-99DEEAF8DB5E}" type="pres">
      <dgm:prSet presAssocID="{85CEFCCE-7079-4CCD-B07B-20DEBD9432E0}" presName="bentUpArrow1" presStyleLbl="alignImgPlace1" presStyleIdx="2" presStyleCnt="3"/>
      <dgm:spPr/>
    </dgm:pt>
    <dgm:pt modelId="{DE68C81F-B71F-42BE-9138-4C7657B256E1}" type="pres">
      <dgm:prSet presAssocID="{85CEFCCE-7079-4CCD-B07B-20DEBD9432E0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AF2885C-7315-4FD6-A0DF-C4212A01C815}" type="pres">
      <dgm:prSet presAssocID="{85CEFCCE-7079-4CCD-B07B-20DEBD9432E0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BF66F1E-4C3D-421D-A1E0-EFC6BF13A064}" type="pres">
      <dgm:prSet presAssocID="{52B57F03-5CEB-4CC4-BE06-1A81A147ED64}" presName="sibTrans" presStyleCnt="0"/>
      <dgm:spPr/>
    </dgm:pt>
    <dgm:pt modelId="{A516AD29-5CE0-4648-9842-9083C8D7AC0D}" type="pres">
      <dgm:prSet presAssocID="{19ED04BC-5D39-442D-BA03-09869DC850FC}" presName="composite" presStyleCnt="0"/>
      <dgm:spPr/>
    </dgm:pt>
    <dgm:pt modelId="{56C19366-BBD4-4020-B45A-0E43007BF697}" type="pres">
      <dgm:prSet presAssocID="{19ED04BC-5D39-442D-BA03-09869DC850FC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E3ADA46-666B-4DEB-B44A-F6F6434657C9}" type="pres">
      <dgm:prSet presAssocID="{19ED04BC-5D39-442D-BA03-09869DC850FC}" presName="FinalChild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CC357641-4D55-415C-B1FD-85A7A0DE21A5}" srcId="{E1D6F387-E2E6-4F88-9836-EC7A21146D46}" destId="{9EA8C8B2-7D02-4542-BE6D-9E91A82599C5}" srcOrd="1" destOrd="0" parTransId="{56D902F5-9BC2-4F38-98BC-9F28C13D9853}" sibTransId="{43BA9875-6CEF-437C-96FA-5F92EC55D934}"/>
    <dgm:cxn modelId="{C5EF1AC8-62DF-4010-A425-1DAFDFDDC21D}" type="presOf" srcId="{19ED04BC-5D39-442D-BA03-09869DC850FC}" destId="{56C19366-BBD4-4020-B45A-0E43007BF697}" srcOrd="0" destOrd="0" presId="urn:microsoft.com/office/officeart/2005/8/layout/StepDownProcess"/>
    <dgm:cxn modelId="{7BC172B8-D65B-4880-ADB6-71E72FC0DF86}" type="presOf" srcId="{B5141CD1-2370-4537-965E-BF53A9C455E7}" destId="{1628B3CE-879B-4845-9A05-34A602168D74}" srcOrd="0" destOrd="0" presId="urn:microsoft.com/office/officeart/2005/8/layout/StepDownProcess"/>
    <dgm:cxn modelId="{9401DDF8-554B-48CF-99AF-6767F63D1081}" srcId="{19ED04BC-5D39-442D-BA03-09869DC850FC}" destId="{E2C72C9D-05C5-4B8E-B6AE-9D2764346955}" srcOrd="0" destOrd="0" parTransId="{34EF5726-C144-4F0C-BE3E-33096CEA8465}" sibTransId="{F84B055E-7702-44DA-9364-62D3A9BD495E}"/>
    <dgm:cxn modelId="{7D384289-EAB3-4AB8-8B41-261F8408AE2B}" type="presOf" srcId="{7A94D936-C0CD-45C4-B548-26E718939911}" destId="{23093EA1-E412-4B09-BE8D-3C1B674DF479}" srcOrd="0" destOrd="0" presId="urn:microsoft.com/office/officeart/2005/8/layout/StepDownProcess"/>
    <dgm:cxn modelId="{207E9A46-4200-451B-929A-789CF0141A9E}" srcId="{E1D6F387-E2E6-4F88-9836-EC7A21146D46}" destId="{85CEFCCE-7079-4CCD-B07B-20DEBD9432E0}" srcOrd="2" destOrd="0" parTransId="{CEC76B70-2F83-4FC4-A873-2FF019FB4519}" sibTransId="{52B57F03-5CEB-4CC4-BE06-1A81A147ED64}"/>
    <dgm:cxn modelId="{692269C2-6CBA-470C-BCD4-3FB5A1AA2EE4}" type="presOf" srcId="{E1D6F387-E2E6-4F88-9836-EC7A21146D46}" destId="{A4AE48BF-8D89-4DE6-A9B7-088F04368A38}" srcOrd="0" destOrd="0" presId="urn:microsoft.com/office/officeart/2005/8/layout/StepDownProcess"/>
    <dgm:cxn modelId="{CA6A10A3-ACD6-41A4-9B78-1FAA2B57F4B3}" srcId="{9EA8C8B2-7D02-4542-BE6D-9E91A82599C5}" destId="{7B1A3AA3-E48B-4F17-A5DA-2FB6A8B13CEB}" srcOrd="0" destOrd="0" parTransId="{EC95147E-B874-4701-A5AA-FAF0769FA14A}" sibTransId="{E5383D12-9225-406C-B1DB-F804AD40FE48}"/>
    <dgm:cxn modelId="{972D1C71-443D-484D-AF33-9F38DE7E3286}" type="presOf" srcId="{E2C72C9D-05C5-4B8E-B6AE-9D2764346955}" destId="{8E3ADA46-666B-4DEB-B44A-F6F6434657C9}" srcOrd="0" destOrd="0" presId="urn:microsoft.com/office/officeart/2005/8/layout/StepDownProcess"/>
    <dgm:cxn modelId="{2E7B7683-334A-4677-9FDB-C5387A249153}" type="presOf" srcId="{85CEFCCE-7079-4CCD-B07B-20DEBD9432E0}" destId="{DE68C81F-B71F-42BE-9138-4C7657B256E1}" srcOrd="0" destOrd="0" presId="urn:microsoft.com/office/officeart/2005/8/layout/StepDownProcess"/>
    <dgm:cxn modelId="{3104590F-D637-4D60-BCB2-0FFA4EA45C4D}" type="presOf" srcId="{002BC5B4-918B-46CA-AB27-1A0DCD35B15B}" destId="{DAF2885C-7315-4FD6-A0DF-C4212A01C815}" srcOrd="0" destOrd="0" presId="urn:microsoft.com/office/officeart/2005/8/layout/StepDownProcess"/>
    <dgm:cxn modelId="{1054378F-C332-49CB-BC1B-ADD796B2B783}" type="presOf" srcId="{9EA8C8B2-7D02-4542-BE6D-9E91A82599C5}" destId="{5BE6946B-79B2-4B62-A577-AA494265D5E2}" srcOrd="0" destOrd="0" presId="urn:microsoft.com/office/officeart/2005/8/layout/StepDownProcess"/>
    <dgm:cxn modelId="{07785850-9737-4EE0-8811-28506C7A6035}" srcId="{E1D6F387-E2E6-4F88-9836-EC7A21146D46}" destId="{7A94D936-C0CD-45C4-B548-26E718939911}" srcOrd="0" destOrd="0" parTransId="{D7F9EFA7-1D4D-4782-958F-8C05BD434303}" sibTransId="{AD2C242D-B4AE-4411-AEF2-57FC97815287}"/>
    <dgm:cxn modelId="{5E0FC2D1-54E7-4521-8AA3-E5896EDD3C53}" type="presOf" srcId="{7B1A3AA3-E48B-4F17-A5DA-2FB6A8B13CEB}" destId="{DA53A206-D4FD-4613-9532-ADA5FA51AE29}" srcOrd="0" destOrd="0" presId="urn:microsoft.com/office/officeart/2005/8/layout/StepDownProcess"/>
    <dgm:cxn modelId="{A409347C-D51E-4BFD-8147-57F24C10EAB5}" srcId="{E1D6F387-E2E6-4F88-9836-EC7A21146D46}" destId="{19ED04BC-5D39-442D-BA03-09869DC850FC}" srcOrd="3" destOrd="0" parTransId="{5C990DB7-162E-416B-AB6E-76770820BD76}" sibTransId="{0F62B679-AC49-4A41-BF4C-75D52847D9E0}"/>
    <dgm:cxn modelId="{8118C64D-0444-4145-AB47-87313A5A4A29}" srcId="{7A94D936-C0CD-45C4-B548-26E718939911}" destId="{B5141CD1-2370-4537-965E-BF53A9C455E7}" srcOrd="0" destOrd="0" parTransId="{ACF2EC79-1BA0-463C-B115-8D85D7303BC3}" sibTransId="{FDDAC071-0C8A-4252-9471-94C5B0A88E1F}"/>
    <dgm:cxn modelId="{03737E45-B6D5-4BF0-8B9B-D679579F8A38}" srcId="{85CEFCCE-7079-4CCD-B07B-20DEBD9432E0}" destId="{002BC5B4-918B-46CA-AB27-1A0DCD35B15B}" srcOrd="0" destOrd="0" parTransId="{A4DB160E-B858-4043-A137-95FC5AEDA828}" sibTransId="{66C867F9-6E13-43A2-AAB1-3ACF1BB85138}"/>
    <dgm:cxn modelId="{A11A77E2-48C4-4DB7-AC1F-D251D6F4D73F}" type="presParOf" srcId="{A4AE48BF-8D89-4DE6-A9B7-088F04368A38}" destId="{D883C01F-DD44-45A2-ACBF-205B41E16ECF}" srcOrd="0" destOrd="0" presId="urn:microsoft.com/office/officeart/2005/8/layout/StepDownProcess"/>
    <dgm:cxn modelId="{1DD1DF0D-609E-40A6-A242-E2100696BC30}" type="presParOf" srcId="{D883C01F-DD44-45A2-ACBF-205B41E16ECF}" destId="{6E44C107-FC91-4C84-9761-0C2084048B01}" srcOrd="0" destOrd="0" presId="urn:microsoft.com/office/officeart/2005/8/layout/StepDownProcess"/>
    <dgm:cxn modelId="{29DAFC7C-5FA2-455F-BB65-E3941BB50A0D}" type="presParOf" srcId="{D883C01F-DD44-45A2-ACBF-205B41E16ECF}" destId="{23093EA1-E412-4B09-BE8D-3C1B674DF479}" srcOrd="1" destOrd="0" presId="urn:microsoft.com/office/officeart/2005/8/layout/StepDownProcess"/>
    <dgm:cxn modelId="{289443DD-63EA-4161-96BD-4EF6BA55C9FE}" type="presParOf" srcId="{D883C01F-DD44-45A2-ACBF-205B41E16ECF}" destId="{1628B3CE-879B-4845-9A05-34A602168D74}" srcOrd="2" destOrd="0" presId="urn:microsoft.com/office/officeart/2005/8/layout/StepDownProcess"/>
    <dgm:cxn modelId="{35041F52-D26B-4D36-8FEA-56A7C1158C8D}" type="presParOf" srcId="{A4AE48BF-8D89-4DE6-A9B7-088F04368A38}" destId="{DCA79223-2EFD-4C9D-97ED-CB6FD688364C}" srcOrd="1" destOrd="0" presId="urn:microsoft.com/office/officeart/2005/8/layout/StepDownProcess"/>
    <dgm:cxn modelId="{CB7B22E1-F4E9-4DEC-AB25-EAE8DF4D7DFE}" type="presParOf" srcId="{A4AE48BF-8D89-4DE6-A9B7-088F04368A38}" destId="{9F9560F5-56CA-4B47-B57E-E8F89807915D}" srcOrd="2" destOrd="0" presId="urn:microsoft.com/office/officeart/2005/8/layout/StepDownProcess"/>
    <dgm:cxn modelId="{0CC908B0-4321-47D1-B954-F16A3C258A81}" type="presParOf" srcId="{9F9560F5-56CA-4B47-B57E-E8F89807915D}" destId="{8D4664DD-3539-447C-94D7-FBA3B037CC1F}" srcOrd="0" destOrd="0" presId="urn:microsoft.com/office/officeart/2005/8/layout/StepDownProcess"/>
    <dgm:cxn modelId="{9C91762C-64F3-475B-9825-F68CAB500FE4}" type="presParOf" srcId="{9F9560F5-56CA-4B47-B57E-E8F89807915D}" destId="{5BE6946B-79B2-4B62-A577-AA494265D5E2}" srcOrd="1" destOrd="0" presId="urn:microsoft.com/office/officeart/2005/8/layout/StepDownProcess"/>
    <dgm:cxn modelId="{6A314869-5D50-4F21-BB65-83C8522C7FDD}" type="presParOf" srcId="{9F9560F5-56CA-4B47-B57E-E8F89807915D}" destId="{DA53A206-D4FD-4613-9532-ADA5FA51AE29}" srcOrd="2" destOrd="0" presId="urn:microsoft.com/office/officeart/2005/8/layout/StepDownProcess"/>
    <dgm:cxn modelId="{61BBA70B-B176-4D74-AF4C-6072C60D75E4}" type="presParOf" srcId="{A4AE48BF-8D89-4DE6-A9B7-088F04368A38}" destId="{04ABD094-7A8D-4888-8C8D-9E1CB63DA7EB}" srcOrd="3" destOrd="0" presId="urn:microsoft.com/office/officeart/2005/8/layout/StepDownProcess"/>
    <dgm:cxn modelId="{49555D3A-810C-48F8-A1DF-0B95F9DDE77E}" type="presParOf" srcId="{A4AE48BF-8D89-4DE6-A9B7-088F04368A38}" destId="{AE83D8C5-C3AE-44AB-BA39-DFEC9BEFFE62}" srcOrd="4" destOrd="0" presId="urn:microsoft.com/office/officeart/2005/8/layout/StepDownProcess"/>
    <dgm:cxn modelId="{71D25F83-63E7-4C59-A9AC-2A276B0FB689}" type="presParOf" srcId="{AE83D8C5-C3AE-44AB-BA39-DFEC9BEFFE62}" destId="{CC9990B6-53B6-48B2-8A28-99DEEAF8DB5E}" srcOrd="0" destOrd="0" presId="urn:microsoft.com/office/officeart/2005/8/layout/StepDownProcess"/>
    <dgm:cxn modelId="{3579AECF-80D8-4F91-8F0A-6EA05E302339}" type="presParOf" srcId="{AE83D8C5-C3AE-44AB-BA39-DFEC9BEFFE62}" destId="{DE68C81F-B71F-42BE-9138-4C7657B256E1}" srcOrd="1" destOrd="0" presId="urn:microsoft.com/office/officeart/2005/8/layout/StepDownProcess"/>
    <dgm:cxn modelId="{C5924755-866C-4981-A25F-10C654422654}" type="presParOf" srcId="{AE83D8C5-C3AE-44AB-BA39-DFEC9BEFFE62}" destId="{DAF2885C-7315-4FD6-A0DF-C4212A01C815}" srcOrd="2" destOrd="0" presId="urn:microsoft.com/office/officeart/2005/8/layout/StepDownProcess"/>
    <dgm:cxn modelId="{92EA2F4B-10FA-4E30-BFB0-09A6C51A9747}" type="presParOf" srcId="{A4AE48BF-8D89-4DE6-A9B7-088F04368A38}" destId="{7BF66F1E-4C3D-421D-A1E0-EFC6BF13A064}" srcOrd="5" destOrd="0" presId="urn:microsoft.com/office/officeart/2005/8/layout/StepDownProcess"/>
    <dgm:cxn modelId="{6284DB13-ADA4-4BC9-BAC4-4B87AC3DA4C1}" type="presParOf" srcId="{A4AE48BF-8D89-4DE6-A9B7-088F04368A38}" destId="{A516AD29-5CE0-4648-9842-9083C8D7AC0D}" srcOrd="6" destOrd="0" presId="urn:microsoft.com/office/officeart/2005/8/layout/StepDownProcess"/>
    <dgm:cxn modelId="{970FCDE1-12B8-4119-B1FB-4833D15E76AD}" type="presParOf" srcId="{A516AD29-5CE0-4648-9842-9083C8D7AC0D}" destId="{56C19366-BBD4-4020-B45A-0E43007BF697}" srcOrd="0" destOrd="0" presId="urn:microsoft.com/office/officeart/2005/8/layout/StepDownProcess"/>
    <dgm:cxn modelId="{36464DCF-2162-419D-9BA3-4CCD228FFFAE}" type="presParOf" srcId="{A516AD29-5CE0-4648-9842-9083C8D7AC0D}" destId="{8E3ADA46-666B-4DEB-B44A-F6F6434657C9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66F6AF-1E93-4E79-8349-089E9305737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03CFDF6-7615-450A-9600-DF6548C379E8}">
      <dgm:prSet phldrT="[Text]"/>
      <dgm:spPr/>
      <dgm:t>
        <a:bodyPr/>
        <a:lstStyle/>
        <a:p>
          <a:r>
            <a:rPr lang="en-CA" dirty="0" smtClean="0"/>
            <a:t>Trace Display</a:t>
          </a:r>
          <a:endParaRPr lang="en-CA" dirty="0"/>
        </a:p>
      </dgm:t>
    </dgm:pt>
    <dgm:pt modelId="{77F9B37B-A767-49E3-9523-AF3C15A9B599}" type="parTrans" cxnId="{D2471D5F-B0D4-42A1-94ED-18200844FB19}">
      <dgm:prSet/>
      <dgm:spPr/>
      <dgm:t>
        <a:bodyPr/>
        <a:lstStyle/>
        <a:p>
          <a:endParaRPr lang="en-CA"/>
        </a:p>
      </dgm:t>
    </dgm:pt>
    <dgm:pt modelId="{1EF1A7C6-AB19-46AE-A1A3-B08AE170057F}" type="sibTrans" cxnId="{D2471D5F-B0D4-42A1-94ED-18200844FB19}">
      <dgm:prSet/>
      <dgm:spPr/>
      <dgm:t>
        <a:bodyPr/>
        <a:lstStyle/>
        <a:p>
          <a:endParaRPr lang="en-CA"/>
        </a:p>
      </dgm:t>
    </dgm:pt>
    <dgm:pt modelId="{3124FDA9-660B-41A0-AA72-880E16418710}">
      <dgm:prSet phldrT="[Text]"/>
      <dgm:spPr/>
      <dgm:t>
        <a:bodyPr/>
        <a:lstStyle/>
        <a:p>
          <a:r>
            <a:rPr lang="en-CA" dirty="0" smtClean="0"/>
            <a:t>Model with Trace Info.</a:t>
          </a:r>
          <a:endParaRPr lang="en-CA" dirty="0"/>
        </a:p>
      </dgm:t>
    </dgm:pt>
    <dgm:pt modelId="{E27E3D80-914D-43D7-AF54-9E7F0A861922}" type="sibTrans" cxnId="{D4CA2899-7952-4332-B21B-52822DFE05E2}">
      <dgm:prSet/>
      <dgm:spPr/>
      <dgm:t>
        <a:bodyPr/>
        <a:lstStyle/>
        <a:p>
          <a:endParaRPr lang="en-CA"/>
        </a:p>
      </dgm:t>
    </dgm:pt>
    <dgm:pt modelId="{57F5A4BF-C0A5-4A01-802C-9B6E736D7CD2}" type="parTrans" cxnId="{D4CA2899-7952-4332-B21B-52822DFE05E2}">
      <dgm:prSet/>
      <dgm:spPr/>
      <dgm:t>
        <a:bodyPr/>
        <a:lstStyle/>
        <a:p>
          <a:endParaRPr lang="en-CA"/>
        </a:p>
      </dgm:t>
    </dgm:pt>
    <dgm:pt modelId="{200A5133-3289-4131-BAB7-833310E621B5}">
      <dgm:prSet phldrT="[Text]"/>
      <dgm:spPr>
        <a:solidFill>
          <a:srgbClr val="F5CF87"/>
        </a:solidFill>
        <a:ln>
          <a:solidFill>
            <a:srgbClr val="B61136"/>
          </a:solidFill>
        </a:ln>
      </dgm:spPr>
      <dgm:t>
        <a:bodyPr/>
        <a:lstStyle/>
        <a:p>
          <a:r>
            <a:rPr lang="en-CA" dirty="0" smtClean="0">
              <a:solidFill>
                <a:schemeClr val="tx1"/>
              </a:solidFill>
            </a:rPr>
            <a:t>LTTng-Ready Code</a:t>
          </a:r>
          <a:endParaRPr lang="en-CA" dirty="0">
            <a:solidFill>
              <a:schemeClr val="tx1"/>
            </a:solidFill>
          </a:endParaRPr>
        </a:p>
      </dgm:t>
    </dgm:pt>
    <dgm:pt modelId="{1ADBB066-DD5F-45BA-A619-6ECBF171B723}" type="sibTrans" cxnId="{E3ACC161-D309-425D-B658-F65EC8E1533F}">
      <dgm:prSet/>
      <dgm:spPr/>
      <dgm:t>
        <a:bodyPr/>
        <a:lstStyle/>
        <a:p>
          <a:endParaRPr lang="en-CA"/>
        </a:p>
      </dgm:t>
    </dgm:pt>
    <dgm:pt modelId="{8F23F682-4BEE-4EF4-844E-2A5B751A2341}" type="parTrans" cxnId="{E3ACC161-D309-425D-B658-F65EC8E1533F}">
      <dgm:prSet/>
      <dgm:spPr/>
      <dgm:t>
        <a:bodyPr/>
        <a:lstStyle/>
        <a:p>
          <a:endParaRPr lang="en-CA"/>
        </a:p>
      </dgm:t>
    </dgm:pt>
    <dgm:pt modelId="{96C0CC64-1ECC-4D69-82FC-28D2C5229D1C}">
      <dgm:prSet phldrT="[Text]"/>
      <dgm:spPr>
        <a:solidFill>
          <a:srgbClr val="F5CF87"/>
        </a:solidFill>
        <a:ln>
          <a:solidFill>
            <a:srgbClr val="B61136"/>
          </a:solidFill>
        </a:ln>
      </dgm:spPr>
      <dgm:t>
        <a:bodyPr/>
        <a:lstStyle/>
        <a:p>
          <a:r>
            <a:rPr lang="en-CA" dirty="0" smtClean="0">
              <a:solidFill>
                <a:schemeClr val="tx1"/>
              </a:solidFill>
            </a:rPr>
            <a:t>Code Generation</a:t>
          </a:r>
          <a:endParaRPr lang="en-CA" dirty="0">
            <a:solidFill>
              <a:schemeClr val="tx1"/>
            </a:solidFill>
          </a:endParaRPr>
        </a:p>
      </dgm:t>
    </dgm:pt>
    <dgm:pt modelId="{F2B4AF89-26CF-49A0-B09F-A90A7B04FB34}" type="sibTrans" cxnId="{9406C7E8-D2DC-4733-ACEE-9F48E0CB2885}">
      <dgm:prSet/>
      <dgm:spPr/>
      <dgm:t>
        <a:bodyPr/>
        <a:lstStyle/>
        <a:p>
          <a:endParaRPr lang="en-CA"/>
        </a:p>
      </dgm:t>
    </dgm:pt>
    <dgm:pt modelId="{5A75D353-DF54-49A9-9B35-70A5B8C431D5}" type="parTrans" cxnId="{9406C7E8-D2DC-4733-ACEE-9F48E0CB2885}">
      <dgm:prSet/>
      <dgm:spPr/>
      <dgm:t>
        <a:bodyPr/>
        <a:lstStyle/>
        <a:p>
          <a:endParaRPr lang="en-CA"/>
        </a:p>
      </dgm:t>
    </dgm:pt>
    <dgm:pt modelId="{6BC0C523-E617-4000-8997-0A93F1EFC1F0}">
      <dgm:prSet phldrT="[Text]"/>
      <dgm:spPr/>
      <dgm:t>
        <a:bodyPr/>
        <a:lstStyle/>
        <a:p>
          <a:r>
            <a:rPr lang="en-CA" dirty="0" smtClean="0"/>
            <a:t>Profiled Model</a:t>
          </a:r>
          <a:endParaRPr lang="en-CA" dirty="0"/>
        </a:p>
      </dgm:t>
    </dgm:pt>
    <dgm:pt modelId="{3BCA1F7C-B27C-4443-9AAD-3BA0FDE11093}" type="sibTrans" cxnId="{1856FDD4-CB3C-425D-A881-580AE466EBFB}">
      <dgm:prSet/>
      <dgm:spPr/>
      <dgm:t>
        <a:bodyPr/>
        <a:lstStyle/>
        <a:p>
          <a:endParaRPr lang="en-CA"/>
        </a:p>
      </dgm:t>
    </dgm:pt>
    <dgm:pt modelId="{32C8527A-8E54-46A6-B277-2815CEEB72DF}" type="parTrans" cxnId="{1856FDD4-CB3C-425D-A881-580AE466EBFB}">
      <dgm:prSet/>
      <dgm:spPr/>
      <dgm:t>
        <a:bodyPr/>
        <a:lstStyle/>
        <a:p>
          <a:endParaRPr lang="en-CA"/>
        </a:p>
      </dgm:t>
    </dgm:pt>
    <dgm:pt modelId="{3195383F-A82E-4982-9F26-A9FBEC27CD51}">
      <dgm:prSet phldrT="[Text]"/>
      <dgm:spPr/>
      <dgm:t>
        <a:bodyPr/>
        <a:lstStyle/>
        <a:p>
          <a:r>
            <a:rPr lang="en-CA" dirty="0" smtClean="0"/>
            <a:t>Monitoring UI</a:t>
          </a:r>
          <a:endParaRPr lang="en-CA" dirty="0"/>
        </a:p>
      </dgm:t>
    </dgm:pt>
    <dgm:pt modelId="{B6DD5C41-D2CA-435F-B060-08ED600CB8FE}" type="sibTrans" cxnId="{89AEDFEA-6E96-4522-8B85-D816BE374743}">
      <dgm:prSet/>
      <dgm:spPr/>
      <dgm:t>
        <a:bodyPr/>
        <a:lstStyle/>
        <a:p>
          <a:endParaRPr lang="en-CA"/>
        </a:p>
      </dgm:t>
    </dgm:pt>
    <dgm:pt modelId="{7F6C8235-6638-43B8-8773-59F27A399813}" type="parTrans" cxnId="{89AEDFEA-6E96-4522-8B85-D816BE374743}">
      <dgm:prSet/>
      <dgm:spPr/>
      <dgm:t>
        <a:bodyPr/>
        <a:lstStyle/>
        <a:p>
          <a:endParaRPr lang="en-CA"/>
        </a:p>
      </dgm:t>
    </dgm:pt>
    <dgm:pt modelId="{E5569C67-ACD7-47D1-A205-DB7BD106241D}">
      <dgm:prSet phldrT="[Text]"/>
      <dgm:spPr/>
      <dgm:t>
        <a:bodyPr/>
        <a:lstStyle/>
        <a:p>
          <a:endParaRPr lang="en-CA" dirty="0"/>
        </a:p>
      </dgm:t>
    </dgm:pt>
    <dgm:pt modelId="{488D784A-3EFD-44A3-9760-B143E0FAD053}" type="parTrans" cxnId="{9CD79666-CA3A-44C4-9695-EE96EC9DB717}">
      <dgm:prSet/>
      <dgm:spPr/>
      <dgm:t>
        <a:bodyPr/>
        <a:lstStyle/>
        <a:p>
          <a:endParaRPr lang="en-CA"/>
        </a:p>
      </dgm:t>
    </dgm:pt>
    <dgm:pt modelId="{C30B2F57-2118-4836-BB15-4227E75BD8BA}" type="sibTrans" cxnId="{9CD79666-CA3A-44C4-9695-EE96EC9DB717}">
      <dgm:prSet/>
      <dgm:spPr/>
      <dgm:t>
        <a:bodyPr/>
        <a:lstStyle/>
        <a:p>
          <a:endParaRPr lang="en-CA"/>
        </a:p>
      </dgm:t>
    </dgm:pt>
    <dgm:pt modelId="{A76557B9-5765-499D-91CF-9FFF375F8042}">
      <dgm:prSet phldrT="[Text]"/>
      <dgm:spPr/>
      <dgm:t>
        <a:bodyPr/>
        <a:lstStyle/>
        <a:p>
          <a:endParaRPr lang="en-CA" dirty="0"/>
        </a:p>
      </dgm:t>
    </dgm:pt>
    <dgm:pt modelId="{3A9C077B-4C4C-4E33-9D36-0575578D3869}" type="parTrans" cxnId="{3E22F28C-FF0F-43DB-9EAE-C875D8A6BEFB}">
      <dgm:prSet/>
      <dgm:spPr/>
      <dgm:t>
        <a:bodyPr/>
        <a:lstStyle/>
        <a:p>
          <a:endParaRPr lang="en-CA"/>
        </a:p>
      </dgm:t>
    </dgm:pt>
    <dgm:pt modelId="{950F74EC-7167-4965-B506-DCDBD76988FC}" type="sibTrans" cxnId="{3E22F28C-FF0F-43DB-9EAE-C875D8A6BEFB}">
      <dgm:prSet/>
      <dgm:spPr/>
      <dgm:t>
        <a:bodyPr/>
        <a:lstStyle/>
        <a:p>
          <a:endParaRPr lang="en-CA"/>
        </a:p>
      </dgm:t>
    </dgm:pt>
    <dgm:pt modelId="{47D91DA6-C029-409A-AB48-7C34D84C7CA3}" type="pres">
      <dgm:prSet presAssocID="{0466F6AF-1E93-4E79-8349-089E930573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8C4E9F-3B2A-420F-9DD0-C836142374D0}" type="pres">
      <dgm:prSet presAssocID="{0466F6AF-1E93-4E79-8349-089E93057378}" presName="tSp" presStyleCnt="0"/>
      <dgm:spPr/>
    </dgm:pt>
    <dgm:pt modelId="{95FE9E7A-6CF2-4F3E-9DE8-74FE24111B60}" type="pres">
      <dgm:prSet presAssocID="{0466F6AF-1E93-4E79-8349-089E93057378}" presName="bSp" presStyleCnt="0"/>
      <dgm:spPr/>
    </dgm:pt>
    <dgm:pt modelId="{0125996E-01E1-414A-97F4-E11DC3CE9A5A}" type="pres">
      <dgm:prSet presAssocID="{0466F6AF-1E93-4E79-8349-089E93057378}" presName="process" presStyleCnt="0"/>
      <dgm:spPr/>
    </dgm:pt>
    <dgm:pt modelId="{EF97F970-AF39-4402-9F42-DA050F13E4E4}" type="pres">
      <dgm:prSet presAssocID="{6BC0C523-E617-4000-8997-0A93F1EFC1F0}" presName="composite1" presStyleCnt="0"/>
      <dgm:spPr/>
    </dgm:pt>
    <dgm:pt modelId="{B3F0BD21-976E-4543-A856-82880AFBC4B8}" type="pres">
      <dgm:prSet presAssocID="{6BC0C523-E617-4000-8997-0A93F1EFC1F0}" presName="dummyNode1" presStyleLbl="node1" presStyleIdx="0" presStyleCnt="3"/>
      <dgm:spPr/>
    </dgm:pt>
    <dgm:pt modelId="{D0071C44-7079-4B05-81D8-542D2D7B68BF}" type="pres">
      <dgm:prSet presAssocID="{6BC0C523-E617-4000-8997-0A93F1EFC1F0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7B0ED49-D1B0-4860-8C26-4A6EAE20C0AD}" type="pres">
      <dgm:prSet presAssocID="{6BC0C523-E617-4000-8997-0A93F1EFC1F0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3A2FA82-030D-4D49-BDC1-9A379D31686D}" type="pres">
      <dgm:prSet presAssocID="{6BC0C523-E617-4000-8997-0A93F1EFC1F0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AC71CC7-F119-400D-8631-513136A881E9}" type="pres">
      <dgm:prSet presAssocID="{6BC0C523-E617-4000-8997-0A93F1EFC1F0}" presName="connSite1" presStyleCnt="0"/>
      <dgm:spPr/>
    </dgm:pt>
    <dgm:pt modelId="{E6A108C3-6CC1-41F8-B090-AA7C1A3A0232}" type="pres">
      <dgm:prSet presAssocID="{3BCA1F7C-B27C-4443-9AAD-3BA0FDE11093}" presName="Name9" presStyleLbl="sibTrans2D1" presStyleIdx="0" presStyleCnt="2"/>
      <dgm:spPr/>
      <dgm:t>
        <a:bodyPr/>
        <a:lstStyle/>
        <a:p>
          <a:endParaRPr lang="en-US"/>
        </a:p>
      </dgm:t>
    </dgm:pt>
    <dgm:pt modelId="{16AF5A60-A360-4A29-AAF2-474DA5100343}" type="pres">
      <dgm:prSet presAssocID="{200A5133-3289-4131-BAB7-833310E621B5}" presName="composite2" presStyleCnt="0"/>
      <dgm:spPr/>
    </dgm:pt>
    <dgm:pt modelId="{E7FCFDF3-64F0-4A44-8872-B70CC650058E}" type="pres">
      <dgm:prSet presAssocID="{200A5133-3289-4131-BAB7-833310E621B5}" presName="dummyNode2" presStyleLbl="node1" presStyleIdx="0" presStyleCnt="3"/>
      <dgm:spPr/>
    </dgm:pt>
    <dgm:pt modelId="{07B02858-BC71-4696-B914-C3E4BCDDF0EC}" type="pres">
      <dgm:prSet presAssocID="{200A5133-3289-4131-BAB7-833310E621B5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8239D84-A3A4-47CE-B60C-74529172C866}" type="pres">
      <dgm:prSet presAssocID="{200A5133-3289-4131-BAB7-833310E621B5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5BDDAFE-58FF-4D4C-9B19-783A8BE009E6}" type="pres">
      <dgm:prSet presAssocID="{200A5133-3289-4131-BAB7-833310E621B5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3260EE7-D37E-48B7-8418-67F82CA2DC1B}" type="pres">
      <dgm:prSet presAssocID="{200A5133-3289-4131-BAB7-833310E621B5}" presName="connSite2" presStyleCnt="0"/>
      <dgm:spPr/>
    </dgm:pt>
    <dgm:pt modelId="{B6C88BF7-66B9-4293-8CE3-292ECFCC2A9F}" type="pres">
      <dgm:prSet presAssocID="{1ADBB066-DD5F-45BA-A619-6ECBF171B723}" presName="Name18" presStyleLbl="sibTrans2D1" presStyleIdx="1" presStyleCnt="2"/>
      <dgm:spPr/>
      <dgm:t>
        <a:bodyPr/>
        <a:lstStyle/>
        <a:p>
          <a:endParaRPr lang="en-US"/>
        </a:p>
      </dgm:t>
    </dgm:pt>
    <dgm:pt modelId="{3EA33E88-396C-49A9-9F9C-5FE6F3EA474E}" type="pres">
      <dgm:prSet presAssocID="{3124FDA9-660B-41A0-AA72-880E16418710}" presName="composite1" presStyleCnt="0"/>
      <dgm:spPr/>
    </dgm:pt>
    <dgm:pt modelId="{181F614B-B091-44F9-90FF-01D39CF968A4}" type="pres">
      <dgm:prSet presAssocID="{3124FDA9-660B-41A0-AA72-880E16418710}" presName="dummyNode1" presStyleLbl="node1" presStyleIdx="1" presStyleCnt="3"/>
      <dgm:spPr/>
    </dgm:pt>
    <dgm:pt modelId="{08484AC0-F5BB-4A27-8DF6-2E8817EA8413}" type="pres">
      <dgm:prSet presAssocID="{3124FDA9-660B-41A0-AA72-880E16418710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D1F6BBB-3C8A-4918-B38A-2F3103679858}" type="pres">
      <dgm:prSet presAssocID="{3124FDA9-660B-41A0-AA72-880E16418710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F622A4B-13EB-4710-BE22-4252D2E912C5}" type="pres">
      <dgm:prSet presAssocID="{3124FDA9-660B-41A0-AA72-880E16418710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5FB7F22-DB01-4C41-9CF3-1D2DF71A0A57}" type="pres">
      <dgm:prSet presAssocID="{3124FDA9-660B-41A0-AA72-880E16418710}" presName="connSite1" presStyleCnt="0"/>
      <dgm:spPr/>
    </dgm:pt>
  </dgm:ptLst>
  <dgm:cxnLst>
    <dgm:cxn modelId="{FCB57081-AAD0-4733-8897-BAEEC86807C3}" type="presOf" srcId="{96C0CC64-1ECC-4D69-82FC-28D2C5229D1C}" destId="{28239D84-A3A4-47CE-B60C-74529172C866}" srcOrd="1" destOrd="0" presId="urn:microsoft.com/office/officeart/2005/8/layout/hProcess4"/>
    <dgm:cxn modelId="{D4CA2899-7952-4332-B21B-52822DFE05E2}" srcId="{0466F6AF-1E93-4E79-8349-089E93057378}" destId="{3124FDA9-660B-41A0-AA72-880E16418710}" srcOrd="2" destOrd="0" parTransId="{57F5A4BF-C0A5-4A01-802C-9B6E736D7CD2}" sibTransId="{E27E3D80-914D-43D7-AF54-9E7F0A861922}"/>
    <dgm:cxn modelId="{7F35AF1B-FC09-4DC2-AE64-05B8721311BD}" type="presOf" srcId="{96C0CC64-1ECC-4D69-82FC-28D2C5229D1C}" destId="{07B02858-BC71-4696-B914-C3E4BCDDF0EC}" srcOrd="0" destOrd="0" presId="urn:microsoft.com/office/officeart/2005/8/layout/hProcess4"/>
    <dgm:cxn modelId="{9CD79666-CA3A-44C4-9695-EE96EC9DB717}" srcId="{6BC0C523-E617-4000-8997-0A93F1EFC1F0}" destId="{E5569C67-ACD7-47D1-A205-DB7BD106241D}" srcOrd="0" destOrd="0" parTransId="{488D784A-3EFD-44A3-9760-B143E0FAD053}" sibTransId="{C30B2F57-2118-4836-BB15-4227E75BD8BA}"/>
    <dgm:cxn modelId="{C1D68088-96FC-400C-8329-4DFA74583C29}" type="presOf" srcId="{200A5133-3289-4131-BAB7-833310E621B5}" destId="{C5BDDAFE-58FF-4D4C-9B19-783A8BE009E6}" srcOrd="0" destOrd="0" presId="urn:microsoft.com/office/officeart/2005/8/layout/hProcess4"/>
    <dgm:cxn modelId="{1856FDD4-CB3C-425D-A881-580AE466EBFB}" srcId="{0466F6AF-1E93-4E79-8349-089E93057378}" destId="{6BC0C523-E617-4000-8997-0A93F1EFC1F0}" srcOrd="0" destOrd="0" parTransId="{32C8527A-8E54-46A6-B277-2815CEEB72DF}" sibTransId="{3BCA1F7C-B27C-4443-9AAD-3BA0FDE11093}"/>
    <dgm:cxn modelId="{6F5F4160-EF62-41A5-AFD0-F0001E0487FE}" type="presOf" srcId="{6BC0C523-E617-4000-8997-0A93F1EFC1F0}" destId="{43A2FA82-030D-4D49-BDC1-9A379D31686D}" srcOrd="0" destOrd="0" presId="urn:microsoft.com/office/officeart/2005/8/layout/hProcess4"/>
    <dgm:cxn modelId="{47662948-C6EB-44A4-9D50-CAEFFAED4470}" type="presOf" srcId="{E5569C67-ACD7-47D1-A205-DB7BD106241D}" destId="{D0071C44-7079-4B05-81D8-542D2D7B68BF}" srcOrd="0" destOrd="0" presId="urn:microsoft.com/office/officeart/2005/8/layout/hProcess4"/>
    <dgm:cxn modelId="{FEC33529-186C-4DF3-8381-0F97368FA144}" type="presOf" srcId="{1ADBB066-DD5F-45BA-A619-6ECBF171B723}" destId="{B6C88BF7-66B9-4293-8CE3-292ECFCC2A9F}" srcOrd="0" destOrd="0" presId="urn:microsoft.com/office/officeart/2005/8/layout/hProcess4"/>
    <dgm:cxn modelId="{3E22F28C-FF0F-43DB-9EAE-C875D8A6BEFB}" srcId="{3124FDA9-660B-41A0-AA72-880E16418710}" destId="{A76557B9-5765-499D-91CF-9FFF375F8042}" srcOrd="0" destOrd="0" parTransId="{3A9C077B-4C4C-4E33-9D36-0575578D3869}" sibTransId="{950F74EC-7167-4965-B506-DCDBD76988FC}"/>
    <dgm:cxn modelId="{E3ACC161-D309-425D-B658-F65EC8E1533F}" srcId="{0466F6AF-1E93-4E79-8349-089E93057378}" destId="{200A5133-3289-4131-BAB7-833310E621B5}" srcOrd="1" destOrd="0" parTransId="{8F23F682-4BEE-4EF4-844E-2A5B751A2341}" sibTransId="{1ADBB066-DD5F-45BA-A619-6ECBF171B723}"/>
    <dgm:cxn modelId="{D2471D5F-B0D4-42A1-94ED-18200844FB19}" srcId="{3124FDA9-660B-41A0-AA72-880E16418710}" destId="{303CFDF6-7615-450A-9600-DF6548C379E8}" srcOrd="1" destOrd="0" parTransId="{77F9B37B-A767-49E3-9523-AF3C15A9B599}" sibTransId="{1EF1A7C6-AB19-46AE-A1A3-B08AE170057F}"/>
    <dgm:cxn modelId="{8C0FCC31-60D3-4609-A43A-7717947D2B85}" type="presOf" srcId="{3124FDA9-660B-41A0-AA72-880E16418710}" destId="{AF622A4B-13EB-4710-BE22-4252D2E912C5}" srcOrd="0" destOrd="0" presId="urn:microsoft.com/office/officeart/2005/8/layout/hProcess4"/>
    <dgm:cxn modelId="{89AEDFEA-6E96-4522-8B85-D816BE374743}" srcId="{6BC0C523-E617-4000-8997-0A93F1EFC1F0}" destId="{3195383F-A82E-4982-9F26-A9FBEC27CD51}" srcOrd="1" destOrd="0" parTransId="{7F6C8235-6638-43B8-8773-59F27A399813}" sibTransId="{B6DD5C41-D2CA-435F-B060-08ED600CB8FE}"/>
    <dgm:cxn modelId="{1A388070-3654-4CE1-9153-E8D49EA2A738}" type="presOf" srcId="{303CFDF6-7615-450A-9600-DF6548C379E8}" destId="{FD1F6BBB-3C8A-4918-B38A-2F3103679858}" srcOrd="1" destOrd="1" presId="urn:microsoft.com/office/officeart/2005/8/layout/hProcess4"/>
    <dgm:cxn modelId="{EFD0006D-E07F-4185-A781-8412FA231109}" type="presOf" srcId="{3195383F-A82E-4982-9F26-A9FBEC27CD51}" destId="{D0071C44-7079-4B05-81D8-542D2D7B68BF}" srcOrd="0" destOrd="1" presId="urn:microsoft.com/office/officeart/2005/8/layout/hProcess4"/>
    <dgm:cxn modelId="{FC21782E-6D56-42C5-B718-245AF5627D9D}" type="presOf" srcId="{3BCA1F7C-B27C-4443-9AAD-3BA0FDE11093}" destId="{E6A108C3-6CC1-41F8-B090-AA7C1A3A0232}" srcOrd="0" destOrd="0" presId="urn:microsoft.com/office/officeart/2005/8/layout/hProcess4"/>
    <dgm:cxn modelId="{F75295EB-C58C-4363-92F7-C25693186E98}" type="presOf" srcId="{303CFDF6-7615-450A-9600-DF6548C379E8}" destId="{08484AC0-F5BB-4A27-8DF6-2E8817EA8413}" srcOrd="0" destOrd="1" presId="urn:microsoft.com/office/officeart/2005/8/layout/hProcess4"/>
    <dgm:cxn modelId="{449D8344-B605-468D-A067-18F3BAA118B8}" type="presOf" srcId="{0466F6AF-1E93-4E79-8349-089E93057378}" destId="{47D91DA6-C029-409A-AB48-7C34D84C7CA3}" srcOrd="0" destOrd="0" presId="urn:microsoft.com/office/officeart/2005/8/layout/hProcess4"/>
    <dgm:cxn modelId="{070631E3-36DD-4603-90EE-FFE6F6266B21}" type="presOf" srcId="{3195383F-A82E-4982-9F26-A9FBEC27CD51}" destId="{97B0ED49-D1B0-4860-8C26-4A6EAE20C0AD}" srcOrd="1" destOrd="1" presId="urn:microsoft.com/office/officeart/2005/8/layout/hProcess4"/>
    <dgm:cxn modelId="{4AFAF711-513F-4CC5-A43C-123B966B4ACE}" type="presOf" srcId="{E5569C67-ACD7-47D1-A205-DB7BD106241D}" destId="{97B0ED49-D1B0-4860-8C26-4A6EAE20C0AD}" srcOrd="1" destOrd="0" presId="urn:microsoft.com/office/officeart/2005/8/layout/hProcess4"/>
    <dgm:cxn modelId="{8F4F2C85-6E4C-4DFA-8447-3A03AE76EFF0}" type="presOf" srcId="{A76557B9-5765-499D-91CF-9FFF375F8042}" destId="{FD1F6BBB-3C8A-4918-B38A-2F3103679858}" srcOrd="1" destOrd="0" presId="urn:microsoft.com/office/officeart/2005/8/layout/hProcess4"/>
    <dgm:cxn modelId="{A922935C-9A5D-432E-8C76-3EA6552D42E6}" type="presOf" srcId="{A76557B9-5765-499D-91CF-9FFF375F8042}" destId="{08484AC0-F5BB-4A27-8DF6-2E8817EA8413}" srcOrd="0" destOrd="0" presId="urn:microsoft.com/office/officeart/2005/8/layout/hProcess4"/>
    <dgm:cxn modelId="{9406C7E8-D2DC-4733-ACEE-9F48E0CB2885}" srcId="{200A5133-3289-4131-BAB7-833310E621B5}" destId="{96C0CC64-1ECC-4D69-82FC-28D2C5229D1C}" srcOrd="0" destOrd="0" parTransId="{5A75D353-DF54-49A9-9B35-70A5B8C431D5}" sibTransId="{F2B4AF89-26CF-49A0-B09F-A90A7B04FB34}"/>
    <dgm:cxn modelId="{E7B39C10-EB34-4931-BB22-FF31F29979B5}" type="presParOf" srcId="{47D91DA6-C029-409A-AB48-7C34D84C7CA3}" destId="{268C4E9F-3B2A-420F-9DD0-C836142374D0}" srcOrd="0" destOrd="0" presId="urn:microsoft.com/office/officeart/2005/8/layout/hProcess4"/>
    <dgm:cxn modelId="{A52D5EFE-B4F4-4B40-82F6-D8C1669F0FD6}" type="presParOf" srcId="{47D91DA6-C029-409A-AB48-7C34D84C7CA3}" destId="{95FE9E7A-6CF2-4F3E-9DE8-74FE24111B60}" srcOrd="1" destOrd="0" presId="urn:microsoft.com/office/officeart/2005/8/layout/hProcess4"/>
    <dgm:cxn modelId="{6D33B221-6CB8-464B-B683-08DF9CC7A55E}" type="presParOf" srcId="{47D91DA6-C029-409A-AB48-7C34D84C7CA3}" destId="{0125996E-01E1-414A-97F4-E11DC3CE9A5A}" srcOrd="2" destOrd="0" presId="urn:microsoft.com/office/officeart/2005/8/layout/hProcess4"/>
    <dgm:cxn modelId="{336C9022-8968-49DA-872C-90F7B12C52D3}" type="presParOf" srcId="{0125996E-01E1-414A-97F4-E11DC3CE9A5A}" destId="{EF97F970-AF39-4402-9F42-DA050F13E4E4}" srcOrd="0" destOrd="0" presId="urn:microsoft.com/office/officeart/2005/8/layout/hProcess4"/>
    <dgm:cxn modelId="{A041D172-712D-4B80-BA7D-622D5E5436FE}" type="presParOf" srcId="{EF97F970-AF39-4402-9F42-DA050F13E4E4}" destId="{B3F0BD21-976E-4543-A856-82880AFBC4B8}" srcOrd="0" destOrd="0" presId="urn:microsoft.com/office/officeart/2005/8/layout/hProcess4"/>
    <dgm:cxn modelId="{0051CB3F-2FD3-42FD-96A1-03BC4F43D1D1}" type="presParOf" srcId="{EF97F970-AF39-4402-9F42-DA050F13E4E4}" destId="{D0071C44-7079-4B05-81D8-542D2D7B68BF}" srcOrd="1" destOrd="0" presId="urn:microsoft.com/office/officeart/2005/8/layout/hProcess4"/>
    <dgm:cxn modelId="{14744BDB-981C-40F2-8A9F-FE08A00707F2}" type="presParOf" srcId="{EF97F970-AF39-4402-9F42-DA050F13E4E4}" destId="{97B0ED49-D1B0-4860-8C26-4A6EAE20C0AD}" srcOrd="2" destOrd="0" presId="urn:microsoft.com/office/officeart/2005/8/layout/hProcess4"/>
    <dgm:cxn modelId="{BCCCE9C7-9918-4A46-A7EE-323A3CCD7FFB}" type="presParOf" srcId="{EF97F970-AF39-4402-9F42-DA050F13E4E4}" destId="{43A2FA82-030D-4D49-BDC1-9A379D31686D}" srcOrd="3" destOrd="0" presId="urn:microsoft.com/office/officeart/2005/8/layout/hProcess4"/>
    <dgm:cxn modelId="{F68728E3-3DAB-4B69-BCEF-E7BB546F0467}" type="presParOf" srcId="{EF97F970-AF39-4402-9F42-DA050F13E4E4}" destId="{8AC71CC7-F119-400D-8631-513136A881E9}" srcOrd="4" destOrd="0" presId="urn:microsoft.com/office/officeart/2005/8/layout/hProcess4"/>
    <dgm:cxn modelId="{23BC0A37-2C01-4FC8-8BDD-CE442ED7F1C0}" type="presParOf" srcId="{0125996E-01E1-414A-97F4-E11DC3CE9A5A}" destId="{E6A108C3-6CC1-41F8-B090-AA7C1A3A0232}" srcOrd="1" destOrd="0" presId="urn:microsoft.com/office/officeart/2005/8/layout/hProcess4"/>
    <dgm:cxn modelId="{38AE50C7-B717-4547-9CA6-3A999D3BAC6F}" type="presParOf" srcId="{0125996E-01E1-414A-97F4-E11DC3CE9A5A}" destId="{16AF5A60-A360-4A29-AAF2-474DA5100343}" srcOrd="2" destOrd="0" presId="urn:microsoft.com/office/officeart/2005/8/layout/hProcess4"/>
    <dgm:cxn modelId="{C79B0392-0824-46D4-B03B-A410A29E5EFA}" type="presParOf" srcId="{16AF5A60-A360-4A29-AAF2-474DA5100343}" destId="{E7FCFDF3-64F0-4A44-8872-B70CC650058E}" srcOrd="0" destOrd="0" presId="urn:microsoft.com/office/officeart/2005/8/layout/hProcess4"/>
    <dgm:cxn modelId="{71730293-87C8-45A6-86A2-24A169720D15}" type="presParOf" srcId="{16AF5A60-A360-4A29-AAF2-474DA5100343}" destId="{07B02858-BC71-4696-B914-C3E4BCDDF0EC}" srcOrd="1" destOrd="0" presId="urn:microsoft.com/office/officeart/2005/8/layout/hProcess4"/>
    <dgm:cxn modelId="{268C70AC-EB44-4A62-B415-6D0885F5061E}" type="presParOf" srcId="{16AF5A60-A360-4A29-AAF2-474DA5100343}" destId="{28239D84-A3A4-47CE-B60C-74529172C866}" srcOrd="2" destOrd="0" presId="urn:microsoft.com/office/officeart/2005/8/layout/hProcess4"/>
    <dgm:cxn modelId="{75237D6C-543E-41E3-AD33-B9ED7E305812}" type="presParOf" srcId="{16AF5A60-A360-4A29-AAF2-474DA5100343}" destId="{C5BDDAFE-58FF-4D4C-9B19-783A8BE009E6}" srcOrd="3" destOrd="0" presId="urn:microsoft.com/office/officeart/2005/8/layout/hProcess4"/>
    <dgm:cxn modelId="{FFC33570-CC50-4567-AA9B-52C8826024DF}" type="presParOf" srcId="{16AF5A60-A360-4A29-AAF2-474DA5100343}" destId="{53260EE7-D37E-48B7-8418-67F82CA2DC1B}" srcOrd="4" destOrd="0" presId="urn:microsoft.com/office/officeart/2005/8/layout/hProcess4"/>
    <dgm:cxn modelId="{CB534BD1-9D8E-44F1-A22A-731D94C29BFE}" type="presParOf" srcId="{0125996E-01E1-414A-97F4-E11DC3CE9A5A}" destId="{B6C88BF7-66B9-4293-8CE3-292ECFCC2A9F}" srcOrd="3" destOrd="0" presId="urn:microsoft.com/office/officeart/2005/8/layout/hProcess4"/>
    <dgm:cxn modelId="{D21FDF0B-E152-4F7D-9AAA-47C87B39A2B4}" type="presParOf" srcId="{0125996E-01E1-414A-97F4-E11DC3CE9A5A}" destId="{3EA33E88-396C-49A9-9F9C-5FE6F3EA474E}" srcOrd="4" destOrd="0" presId="urn:microsoft.com/office/officeart/2005/8/layout/hProcess4"/>
    <dgm:cxn modelId="{E2071B42-5D6C-4A25-9DFF-25D7C41653E1}" type="presParOf" srcId="{3EA33E88-396C-49A9-9F9C-5FE6F3EA474E}" destId="{181F614B-B091-44F9-90FF-01D39CF968A4}" srcOrd="0" destOrd="0" presId="urn:microsoft.com/office/officeart/2005/8/layout/hProcess4"/>
    <dgm:cxn modelId="{59396E9D-4427-4667-96EE-7D90CCA4A372}" type="presParOf" srcId="{3EA33E88-396C-49A9-9F9C-5FE6F3EA474E}" destId="{08484AC0-F5BB-4A27-8DF6-2E8817EA8413}" srcOrd="1" destOrd="0" presId="urn:microsoft.com/office/officeart/2005/8/layout/hProcess4"/>
    <dgm:cxn modelId="{2A475C29-D5BE-4AAB-B825-707A14F5F703}" type="presParOf" srcId="{3EA33E88-396C-49A9-9F9C-5FE6F3EA474E}" destId="{FD1F6BBB-3C8A-4918-B38A-2F3103679858}" srcOrd="2" destOrd="0" presId="urn:microsoft.com/office/officeart/2005/8/layout/hProcess4"/>
    <dgm:cxn modelId="{47409309-9F4E-4485-9472-0401875D2565}" type="presParOf" srcId="{3EA33E88-396C-49A9-9F9C-5FE6F3EA474E}" destId="{AF622A4B-13EB-4710-BE22-4252D2E912C5}" srcOrd="3" destOrd="0" presId="urn:microsoft.com/office/officeart/2005/8/layout/hProcess4"/>
    <dgm:cxn modelId="{7BB1C72B-35BD-4227-AF8A-CAD34EC5160C}" type="presParOf" srcId="{3EA33E88-396C-49A9-9F9C-5FE6F3EA474E}" destId="{C5FB7F22-DB01-4C41-9CF3-1D2DF71A0A5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D6F387-E2E6-4F88-9836-EC7A21146D46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7A94D936-C0CD-45C4-B548-26E718939911}">
      <dgm:prSet phldrT="[Text]"/>
      <dgm:spPr/>
      <dgm:t>
        <a:bodyPr/>
        <a:lstStyle/>
        <a:p>
          <a:r>
            <a:rPr lang="en-CA" dirty="0" smtClean="0"/>
            <a:t>Profiled model</a:t>
          </a:r>
          <a:endParaRPr lang="en-CA" dirty="0"/>
        </a:p>
      </dgm:t>
    </dgm:pt>
    <dgm:pt modelId="{D7F9EFA7-1D4D-4782-958F-8C05BD434303}" type="parTrans" cxnId="{07785850-9737-4EE0-8811-28506C7A6035}">
      <dgm:prSet/>
      <dgm:spPr/>
      <dgm:t>
        <a:bodyPr/>
        <a:lstStyle/>
        <a:p>
          <a:endParaRPr lang="en-CA"/>
        </a:p>
      </dgm:t>
    </dgm:pt>
    <dgm:pt modelId="{AD2C242D-B4AE-4411-AEF2-57FC97815287}" type="sibTrans" cxnId="{07785850-9737-4EE0-8811-28506C7A6035}">
      <dgm:prSet/>
      <dgm:spPr/>
      <dgm:t>
        <a:bodyPr/>
        <a:lstStyle/>
        <a:p>
          <a:endParaRPr lang="en-CA"/>
        </a:p>
      </dgm:t>
    </dgm:pt>
    <dgm:pt modelId="{B5141CD1-2370-4537-965E-BF53A9C455E7}">
      <dgm:prSet phldrT="[Text]"/>
      <dgm:spPr/>
      <dgm:t>
        <a:bodyPr/>
        <a:lstStyle/>
        <a:p>
          <a:r>
            <a:rPr lang="en-CA" dirty="0" smtClean="0"/>
            <a:t>UML profiles</a:t>
          </a:r>
          <a:endParaRPr lang="en-CA" dirty="0"/>
        </a:p>
      </dgm:t>
    </dgm:pt>
    <dgm:pt modelId="{ACF2EC79-1BA0-463C-B115-8D85D7303BC3}" type="parTrans" cxnId="{8118C64D-0444-4145-AB47-87313A5A4A29}">
      <dgm:prSet/>
      <dgm:spPr/>
      <dgm:t>
        <a:bodyPr/>
        <a:lstStyle/>
        <a:p>
          <a:endParaRPr lang="en-CA"/>
        </a:p>
      </dgm:t>
    </dgm:pt>
    <dgm:pt modelId="{FDDAC071-0C8A-4252-9471-94C5B0A88E1F}" type="sibTrans" cxnId="{8118C64D-0444-4145-AB47-87313A5A4A29}">
      <dgm:prSet/>
      <dgm:spPr/>
      <dgm:t>
        <a:bodyPr/>
        <a:lstStyle/>
        <a:p>
          <a:endParaRPr lang="en-CA"/>
        </a:p>
      </dgm:t>
    </dgm:pt>
    <dgm:pt modelId="{9EA8C8B2-7D02-4542-BE6D-9E91A82599C5}">
      <dgm:prSet phldrT="[Text]"/>
      <dgm:spPr/>
      <dgm:t>
        <a:bodyPr/>
        <a:lstStyle/>
        <a:p>
          <a:r>
            <a:rPr lang="en-CA" dirty="0" smtClean="0"/>
            <a:t>Add </a:t>
          </a:r>
          <a:r>
            <a:rPr lang="en-CA" dirty="0" err="1" smtClean="0"/>
            <a:t>tracepoints</a:t>
          </a:r>
          <a:r>
            <a:rPr lang="en-CA" dirty="0" smtClean="0"/>
            <a:t> to code</a:t>
          </a:r>
          <a:endParaRPr lang="en-CA" dirty="0"/>
        </a:p>
      </dgm:t>
    </dgm:pt>
    <dgm:pt modelId="{56D902F5-9BC2-4F38-98BC-9F28C13D9853}" type="parTrans" cxnId="{CC357641-4D55-415C-B1FD-85A7A0DE21A5}">
      <dgm:prSet/>
      <dgm:spPr/>
      <dgm:t>
        <a:bodyPr/>
        <a:lstStyle/>
        <a:p>
          <a:endParaRPr lang="en-CA"/>
        </a:p>
      </dgm:t>
    </dgm:pt>
    <dgm:pt modelId="{43BA9875-6CEF-437C-96FA-5F92EC55D934}" type="sibTrans" cxnId="{CC357641-4D55-415C-B1FD-85A7A0DE21A5}">
      <dgm:prSet/>
      <dgm:spPr/>
      <dgm:t>
        <a:bodyPr/>
        <a:lstStyle/>
        <a:p>
          <a:endParaRPr lang="en-CA"/>
        </a:p>
      </dgm:t>
    </dgm:pt>
    <dgm:pt modelId="{7B1A3AA3-E48B-4F17-A5DA-2FB6A8B13CEB}">
      <dgm:prSet phldrT="[Text]"/>
      <dgm:spPr/>
      <dgm:t>
        <a:bodyPr/>
        <a:lstStyle/>
        <a:p>
          <a:r>
            <a:rPr lang="en-CA" dirty="0" err="1" smtClean="0"/>
            <a:t>Xtend</a:t>
          </a:r>
          <a:endParaRPr lang="en-CA" dirty="0"/>
        </a:p>
      </dgm:t>
    </dgm:pt>
    <dgm:pt modelId="{EC95147E-B874-4701-A5AA-FAF0769FA14A}" type="parTrans" cxnId="{CA6A10A3-ACD6-41A4-9B78-1FAA2B57F4B3}">
      <dgm:prSet/>
      <dgm:spPr/>
      <dgm:t>
        <a:bodyPr/>
        <a:lstStyle/>
        <a:p>
          <a:endParaRPr lang="en-CA"/>
        </a:p>
      </dgm:t>
    </dgm:pt>
    <dgm:pt modelId="{E5383D12-9225-406C-B1DB-F804AD40FE48}" type="sibTrans" cxnId="{CA6A10A3-ACD6-41A4-9B78-1FAA2B57F4B3}">
      <dgm:prSet/>
      <dgm:spPr/>
      <dgm:t>
        <a:bodyPr/>
        <a:lstStyle/>
        <a:p>
          <a:endParaRPr lang="en-CA"/>
        </a:p>
      </dgm:t>
    </dgm:pt>
    <dgm:pt modelId="{85CEFCCE-7079-4CCD-B07B-20DEBD9432E0}">
      <dgm:prSet phldrT="[Text]"/>
      <dgm:spPr/>
      <dgm:t>
        <a:bodyPr/>
        <a:lstStyle/>
        <a:p>
          <a:r>
            <a:rPr lang="en-CA" dirty="0" smtClean="0"/>
            <a:t>Generate LTTng-ready code</a:t>
          </a:r>
          <a:endParaRPr lang="en-CA" dirty="0"/>
        </a:p>
      </dgm:t>
    </dgm:pt>
    <dgm:pt modelId="{CEC76B70-2F83-4FC4-A873-2FF019FB4519}" type="parTrans" cxnId="{207E9A46-4200-451B-929A-789CF0141A9E}">
      <dgm:prSet/>
      <dgm:spPr/>
      <dgm:t>
        <a:bodyPr/>
        <a:lstStyle/>
        <a:p>
          <a:endParaRPr lang="en-CA"/>
        </a:p>
      </dgm:t>
    </dgm:pt>
    <dgm:pt modelId="{52B57F03-5CEB-4CC4-BE06-1A81A147ED64}" type="sibTrans" cxnId="{207E9A46-4200-451B-929A-789CF0141A9E}">
      <dgm:prSet/>
      <dgm:spPr/>
      <dgm:t>
        <a:bodyPr/>
        <a:lstStyle/>
        <a:p>
          <a:endParaRPr lang="en-CA"/>
        </a:p>
      </dgm:t>
    </dgm:pt>
    <dgm:pt modelId="{002BC5B4-918B-46CA-AB27-1A0DCD35B15B}">
      <dgm:prSet phldrT="[Text]" custT="1"/>
      <dgm:spPr/>
      <dgm:t>
        <a:bodyPr/>
        <a:lstStyle/>
        <a:p>
          <a:r>
            <a:rPr lang="en-CA" sz="1800" dirty="0" smtClean="0"/>
            <a:t>LTTng</a:t>
          </a:r>
          <a:endParaRPr lang="en-CA" sz="1800" dirty="0"/>
        </a:p>
      </dgm:t>
    </dgm:pt>
    <dgm:pt modelId="{A4DB160E-B858-4043-A137-95FC5AEDA828}" type="parTrans" cxnId="{03737E45-B6D5-4BF0-8B9B-D679579F8A38}">
      <dgm:prSet/>
      <dgm:spPr/>
      <dgm:t>
        <a:bodyPr/>
        <a:lstStyle/>
        <a:p>
          <a:endParaRPr lang="en-CA"/>
        </a:p>
      </dgm:t>
    </dgm:pt>
    <dgm:pt modelId="{66C867F9-6E13-43A2-AAB1-3ACF1BB85138}" type="sibTrans" cxnId="{03737E45-B6D5-4BF0-8B9B-D679579F8A38}">
      <dgm:prSet/>
      <dgm:spPr/>
      <dgm:t>
        <a:bodyPr/>
        <a:lstStyle/>
        <a:p>
          <a:endParaRPr lang="en-CA"/>
        </a:p>
      </dgm:t>
    </dgm:pt>
    <dgm:pt modelId="{A4AE48BF-8D89-4DE6-A9B7-088F04368A38}" type="pres">
      <dgm:prSet presAssocID="{E1D6F387-E2E6-4F88-9836-EC7A21146D4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883C01F-DD44-45A2-ACBF-205B41E16ECF}" type="pres">
      <dgm:prSet presAssocID="{7A94D936-C0CD-45C4-B548-26E718939911}" presName="composite" presStyleCnt="0"/>
      <dgm:spPr/>
    </dgm:pt>
    <dgm:pt modelId="{6E44C107-FC91-4C84-9761-0C2084048B01}" type="pres">
      <dgm:prSet presAssocID="{7A94D936-C0CD-45C4-B548-26E718939911}" presName="bentUpArrow1" presStyleLbl="alignImgPlace1" presStyleIdx="0" presStyleCnt="2"/>
      <dgm:spPr/>
    </dgm:pt>
    <dgm:pt modelId="{23093EA1-E412-4B09-BE8D-3C1B674DF479}" type="pres">
      <dgm:prSet presAssocID="{7A94D936-C0CD-45C4-B548-26E718939911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28B3CE-879B-4845-9A05-34A602168D74}" type="pres">
      <dgm:prSet presAssocID="{7A94D936-C0CD-45C4-B548-26E718939911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A79223-2EFD-4C9D-97ED-CB6FD688364C}" type="pres">
      <dgm:prSet presAssocID="{AD2C242D-B4AE-4411-AEF2-57FC97815287}" presName="sibTrans" presStyleCnt="0"/>
      <dgm:spPr/>
    </dgm:pt>
    <dgm:pt modelId="{9F9560F5-56CA-4B47-B57E-E8F89807915D}" type="pres">
      <dgm:prSet presAssocID="{9EA8C8B2-7D02-4542-BE6D-9E91A82599C5}" presName="composite" presStyleCnt="0"/>
      <dgm:spPr/>
    </dgm:pt>
    <dgm:pt modelId="{8D4664DD-3539-447C-94D7-FBA3B037CC1F}" type="pres">
      <dgm:prSet presAssocID="{9EA8C8B2-7D02-4542-BE6D-9E91A82599C5}" presName="bentUpArrow1" presStyleLbl="alignImgPlace1" presStyleIdx="1" presStyleCnt="2"/>
      <dgm:spPr/>
    </dgm:pt>
    <dgm:pt modelId="{5BE6946B-79B2-4B62-A577-AA494265D5E2}" type="pres">
      <dgm:prSet presAssocID="{9EA8C8B2-7D02-4542-BE6D-9E91A82599C5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A53A206-D4FD-4613-9532-ADA5FA51AE29}" type="pres">
      <dgm:prSet presAssocID="{9EA8C8B2-7D02-4542-BE6D-9E91A82599C5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4ABD094-7A8D-4888-8C8D-9E1CB63DA7EB}" type="pres">
      <dgm:prSet presAssocID="{43BA9875-6CEF-437C-96FA-5F92EC55D934}" presName="sibTrans" presStyleCnt="0"/>
      <dgm:spPr/>
    </dgm:pt>
    <dgm:pt modelId="{AE83D8C5-C3AE-44AB-BA39-DFEC9BEFFE62}" type="pres">
      <dgm:prSet presAssocID="{85CEFCCE-7079-4CCD-B07B-20DEBD9432E0}" presName="composite" presStyleCnt="0"/>
      <dgm:spPr/>
    </dgm:pt>
    <dgm:pt modelId="{DE68C81F-B71F-42BE-9138-4C7657B256E1}" type="pres">
      <dgm:prSet presAssocID="{85CEFCCE-7079-4CCD-B07B-20DEBD9432E0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0619E4A-C8AC-46EA-8D97-2E24D09192A5}" type="pres">
      <dgm:prSet presAssocID="{85CEFCCE-7079-4CCD-B07B-20DEBD9432E0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8C64D-0444-4145-AB47-87313A5A4A29}" srcId="{7A94D936-C0CD-45C4-B548-26E718939911}" destId="{B5141CD1-2370-4537-965E-BF53A9C455E7}" srcOrd="0" destOrd="0" parTransId="{ACF2EC79-1BA0-463C-B115-8D85D7303BC3}" sibTransId="{FDDAC071-0C8A-4252-9471-94C5B0A88E1F}"/>
    <dgm:cxn modelId="{CC357641-4D55-415C-B1FD-85A7A0DE21A5}" srcId="{E1D6F387-E2E6-4F88-9836-EC7A21146D46}" destId="{9EA8C8B2-7D02-4542-BE6D-9E91A82599C5}" srcOrd="1" destOrd="0" parTransId="{56D902F5-9BC2-4F38-98BC-9F28C13D9853}" sibTransId="{43BA9875-6CEF-437C-96FA-5F92EC55D934}"/>
    <dgm:cxn modelId="{487D13FE-5886-4999-8B0F-FF689CFC5E1D}" type="presOf" srcId="{B5141CD1-2370-4537-965E-BF53A9C455E7}" destId="{1628B3CE-879B-4845-9A05-34A602168D74}" srcOrd="0" destOrd="0" presId="urn:microsoft.com/office/officeart/2005/8/layout/StepDownProcess"/>
    <dgm:cxn modelId="{43F4E0D5-43E8-4AE8-AA18-C8DE00849C80}" type="presOf" srcId="{E1D6F387-E2E6-4F88-9836-EC7A21146D46}" destId="{A4AE48BF-8D89-4DE6-A9B7-088F04368A38}" srcOrd="0" destOrd="0" presId="urn:microsoft.com/office/officeart/2005/8/layout/StepDownProcess"/>
    <dgm:cxn modelId="{03737E45-B6D5-4BF0-8B9B-D679579F8A38}" srcId="{85CEFCCE-7079-4CCD-B07B-20DEBD9432E0}" destId="{002BC5B4-918B-46CA-AB27-1A0DCD35B15B}" srcOrd="0" destOrd="0" parTransId="{A4DB160E-B858-4043-A137-95FC5AEDA828}" sibTransId="{66C867F9-6E13-43A2-AAB1-3ACF1BB85138}"/>
    <dgm:cxn modelId="{29ED76E0-9CB1-41F5-9BF6-D003971C7C4A}" type="presOf" srcId="{85CEFCCE-7079-4CCD-B07B-20DEBD9432E0}" destId="{DE68C81F-B71F-42BE-9138-4C7657B256E1}" srcOrd="0" destOrd="0" presId="urn:microsoft.com/office/officeart/2005/8/layout/StepDownProcess"/>
    <dgm:cxn modelId="{2646DCF2-D01E-4697-8ED2-72BB8B63C828}" type="presOf" srcId="{7A94D936-C0CD-45C4-B548-26E718939911}" destId="{23093EA1-E412-4B09-BE8D-3C1B674DF479}" srcOrd="0" destOrd="0" presId="urn:microsoft.com/office/officeart/2005/8/layout/StepDownProcess"/>
    <dgm:cxn modelId="{207E9A46-4200-451B-929A-789CF0141A9E}" srcId="{E1D6F387-E2E6-4F88-9836-EC7A21146D46}" destId="{85CEFCCE-7079-4CCD-B07B-20DEBD9432E0}" srcOrd="2" destOrd="0" parTransId="{CEC76B70-2F83-4FC4-A873-2FF019FB4519}" sibTransId="{52B57F03-5CEB-4CC4-BE06-1A81A147ED64}"/>
    <dgm:cxn modelId="{07785850-9737-4EE0-8811-28506C7A6035}" srcId="{E1D6F387-E2E6-4F88-9836-EC7A21146D46}" destId="{7A94D936-C0CD-45C4-B548-26E718939911}" srcOrd="0" destOrd="0" parTransId="{D7F9EFA7-1D4D-4782-958F-8C05BD434303}" sibTransId="{AD2C242D-B4AE-4411-AEF2-57FC97815287}"/>
    <dgm:cxn modelId="{5C553A40-239D-481B-A242-C3049FF2312D}" type="presOf" srcId="{002BC5B4-918B-46CA-AB27-1A0DCD35B15B}" destId="{60619E4A-C8AC-46EA-8D97-2E24D09192A5}" srcOrd="0" destOrd="0" presId="urn:microsoft.com/office/officeart/2005/8/layout/StepDownProcess"/>
    <dgm:cxn modelId="{CA6A10A3-ACD6-41A4-9B78-1FAA2B57F4B3}" srcId="{9EA8C8B2-7D02-4542-BE6D-9E91A82599C5}" destId="{7B1A3AA3-E48B-4F17-A5DA-2FB6A8B13CEB}" srcOrd="0" destOrd="0" parTransId="{EC95147E-B874-4701-A5AA-FAF0769FA14A}" sibTransId="{E5383D12-9225-406C-B1DB-F804AD40FE48}"/>
    <dgm:cxn modelId="{2EB9AAC8-3D6B-41E6-BB61-7738A455EA5A}" type="presOf" srcId="{9EA8C8B2-7D02-4542-BE6D-9E91A82599C5}" destId="{5BE6946B-79B2-4B62-A577-AA494265D5E2}" srcOrd="0" destOrd="0" presId="urn:microsoft.com/office/officeart/2005/8/layout/StepDownProcess"/>
    <dgm:cxn modelId="{26A44A1E-E3F6-4557-ACF2-6D2389D7119A}" type="presOf" srcId="{7B1A3AA3-E48B-4F17-A5DA-2FB6A8B13CEB}" destId="{DA53A206-D4FD-4613-9532-ADA5FA51AE29}" srcOrd="0" destOrd="0" presId="urn:microsoft.com/office/officeart/2005/8/layout/StepDownProcess"/>
    <dgm:cxn modelId="{87DEF873-05F8-4C3E-8D33-DEAE810AE0C5}" type="presParOf" srcId="{A4AE48BF-8D89-4DE6-A9B7-088F04368A38}" destId="{D883C01F-DD44-45A2-ACBF-205B41E16ECF}" srcOrd="0" destOrd="0" presId="urn:microsoft.com/office/officeart/2005/8/layout/StepDownProcess"/>
    <dgm:cxn modelId="{83AB75C1-1BED-4435-86E5-11F106612C62}" type="presParOf" srcId="{D883C01F-DD44-45A2-ACBF-205B41E16ECF}" destId="{6E44C107-FC91-4C84-9761-0C2084048B01}" srcOrd="0" destOrd="0" presId="urn:microsoft.com/office/officeart/2005/8/layout/StepDownProcess"/>
    <dgm:cxn modelId="{F6B4FA28-CC44-4CCE-BBD7-AD335C615EE6}" type="presParOf" srcId="{D883C01F-DD44-45A2-ACBF-205B41E16ECF}" destId="{23093EA1-E412-4B09-BE8D-3C1B674DF479}" srcOrd="1" destOrd="0" presId="urn:microsoft.com/office/officeart/2005/8/layout/StepDownProcess"/>
    <dgm:cxn modelId="{C4A2598D-3FDD-4909-A9F7-80B542A5E5BB}" type="presParOf" srcId="{D883C01F-DD44-45A2-ACBF-205B41E16ECF}" destId="{1628B3CE-879B-4845-9A05-34A602168D74}" srcOrd="2" destOrd="0" presId="urn:microsoft.com/office/officeart/2005/8/layout/StepDownProcess"/>
    <dgm:cxn modelId="{0689AFC3-F756-4155-B7A8-7B24068B4814}" type="presParOf" srcId="{A4AE48BF-8D89-4DE6-A9B7-088F04368A38}" destId="{DCA79223-2EFD-4C9D-97ED-CB6FD688364C}" srcOrd="1" destOrd="0" presId="urn:microsoft.com/office/officeart/2005/8/layout/StepDownProcess"/>
    <dgm:cxn modelId="{722AC4D1-BD9E-4945-97FD-2237F5AADA59}" type="presParOf" srcId="{A4AE48BF-8D89-4DE6-A9B7-088F04368A38}" destId="{9F9560F5-56CA-4B47-B57E-E8F89807915D}" srcOrd="2" destOrd="0" presId="urn:microsoft.com/office/officeart/2005/8/layout/StepDownProcess"/>
    <dgm:cxn modelId="{5F368EF5-7277-4A41-9BA7-C0D46FEA1E04}" type="presParOf" srcId="{9F9560F5-56CA-4B47-B57E-E8F89807915D}" destId="{8D4664DD-3539-447C-94D7-FBA3B037CC1F}" srcOrd="0" destOrd="0" presId="urn:microsoft.com/office/officeart/2005/8/layout/StepDownProcess"/>
    <dgm:cxn modelId="{90CEC248-3903-4B2B-A7C2-337768F82860}" type="presParOf" srcId="{9F9560F5-56CA-4B47-B57E-E8F89807915D}" destId="{5BE6946B-79B2-4B62-A577-AA494265D5E2}" srcOrd="1" destOrd="0" presId="urn:microsoft.com/office/officeart/2005/8/layout/StepDownProcess"/>
    <dgm:cxn modelId="{C0987F92-8B4A-47BA-A75F-31DF7E9D725C}" type="presParOf" srcId="{9F9560F5-56CA-4B47-B57E-E8F89807915D}" destId="{DA53A206-D4FD-4613-9532-ADA5FA51AE29}" srcOrd="2" destOrd="0" presId="urn:microsoft.com/office/officeart/2005/8/layout/StepDownProcess"/>
    <dgm:cxn modelId="{28D4941A-3EDB-4BBF-A014-F155C7B5CF5B}" type="presParOf" srcId="{A4AE48BF-8D89-4DE6-A9B7-088F04368A38}" destId="{04ABD094-7A8D-4888-8C8D-9E1CB63DA7EB}" srcOrd="3" destOrd="0" presId="urn:microsoft.com/office/officeart/2005/8/layout/StepDownProcess"/>
    <dgm:cxn modelId="{0CDBB117-D085-495A-B3D4-A412339B700E}" type="presParOf" srcId="{A4AE48BF-8D89-4DE6-A9B7-088F04368A38}" destId="{AE83D8C5-C3AE-44AB-BA39-DFEC9BEFFE62}" srcOrd="4" destOrd="0" presId="urn:microsoft.com/office/officeart/2005/8/layout/StepDownProcess"/>
    <dgm:cxn modelId="{FCAB4FF4-74C4-46CE-9CA7-FED5C3C72177}" type="presParOf" srcId="{AE83D8C5-C3AE-44AB-BA39-DFEC9BEFFE62}" destId="{DE68C81F-B71F-42BE-9138-4C7657B256E1}" srcOrd="0" destOrd="0" presId="urn:microsoft.com/office/officeart/2005/8/layout/StepDownProcess"/>
    <dgm:cxn modelId="{0ED7CA33-F6B2-45D2-A356-5C17702A3580}" type="presParOf" srcId="{AE83D8C5-C3AE-44AB-BA39-DFEC9BEFFE62}" destId="{60619E4A-C8AC-46EA-8D97-2E24D09192A5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66F6AF-1E93-4E79-8349-089E9305737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124FDA9-660B-41A0-AA72-880E16418710}">
      <dgm:prSet phldrT="[Text]"/>
      <dgm:spPr>
        <a:solidFill>
          <a:srgbClr val="F5CF87"/>
        </a:solidFill>
        <a:ln>
          <a:solidFill>
            <a:srgbClr val="B61136"/>
          </a:solidFill>
        </a:ln>
      </dgm:spPr>
      <dgm:t>
        <a:bodyPr/>
        <a:lstStyle/>
        <a:p>
          <a:r>
            <a:rPr lang="en-CA" dirty="0" smtClean="0">
              <a:solidFill>
                <a:schemeClr val="tx1"/>
              </a:solidFill>
            </a:rPr>
            <a:t>Model with Trace Info.</a:t>
          </a:r>
          <a:endParaRPr lang="en-CA" dirty="0">
            <a:solidFill>
              <a:schemeClr val="tx1"/>
            </a:solidFill>
          </a:endParaRPr>
        </a:p>
      </dgm:t>
    </dgm:pt>
    <dgm:pt modelId="{E27E3D80-914D-43D7-AF54-9E7F0A861922}" type="sibTrans" cxnId="{D4CA2899-7952-4332-B21B-52822DFE05E2}">
      <dgm:prSet/>
      <dgm:spPr/>
      <dgm:t>
        <a:bodyPr/>
        <a:lstStyle/>
        <a:p>
          <a:endParaRPr lang="en-CA"/>
        </a:p>
      </dgm:t>
    </dgm:pt>
    <dgm:pt modelId="{57F5A4BF-C0A5-4A01-802C-9B6E736D7CD2}" type="parTrans" cxnId="{D4CA2899-7952-4332-B21B-52822DFE05E2}">
      <dgm:prSet/>
      <dgm:spPr/>
      <dgm:t>
        <a:bodyPr/>
        <a:lstStyle/>
        <a:p>
          <a:endParaRPr lang="en-CA"/>
        </a:p>
      </dgm:t>
    </dgm:pt>
    <dgm:pt modelId="{200A5133-3289-4131-BAB7-833310E621B5}">
      <dgm:prSet phldrT="[Text]"/>
      <dgm:spPr/>
      <dgm:t>
        <a:bodyPr/>
        <a:lstStyle/>
        <a:p>
          <a:r>
            <a:rPr lang="en-CA" dirty="0" smtClean="0"/>
            <a:t>LTTng-Ready Code</a:t>
          </a:r>
          <a:endParaRPr lang="en-CA" dirty="0"/>
        </a:p>
      </dgm:t>
    </dgm:pt>
    <dgm:pt modelId="{1ADBB066-DD5F-45BA-A619-6ECBF171B723}" type="sibTrans" cxnId="{E3ACC161-D309-425D-B658-F65EC8E1533F}">
      <dgm:prSet/>
      <dgm:spPr/>
      <dgm:t>
        <a:bodyPr/>
        <a:lstStyle/>
        <a:p>
          <a:endParaRPr lang="en-CA"/>
        </a:p>
      </dgm:t>
    </dgm:pt>
    <dgm:pt modelId="{8F23F682-4BEE-4EF4-844E-2A5B751A2341}" type="parTrans" cxnId="{E3ACC161-D309-425D-B658-F65EC8E1533F}">
      <dgm:prSet/>
      <dgm:spPr/>
      <dgm:t>
        <a:bodyPr/>
        <a:lstStyle/>
        <a:p>
          <a:endParaRPr lang="en-CA"/>
        </a:p>
      </dgm:t>
    </dgm:pt>
    <dgm:pt modelId="{96C0CC64-1ECC-4D69-82FC-28D2C5229D1C}">
      <dgm:prSet phldrT="[Text]"/>
      <dgm:spPr/>
      <dgm:t>
        <a:bodyPr/>
        <a:lstStyle/>
        <a:p>
          <a:r>
            <a:rPr lang="en-CA" dirty="0" smtClean="0"/>
            <a:t>Code Generation</a:t>
          </a:r>
          <a:endParaRPr lang="en-CA" dirty="0"/>
        </a:p>
      </dgm:t>
    </dgm:pt>
    <dgm:pt modelId="{F2B4AF89-26CF-49A0-B09F-A90A7B04FB34}" type="sibTrans" cxnId="{9406C7E8-D2DC-4733-ACEE-9F48E0CB2885}">
      <dgm:prSet/>
      <dgm:spPr/>
      <dgm:t>
        <a:bodyPr/>
        <a:lstStyle/>
        <a:p>
          <a:endParaRPr lang="en-CA"/>
        </a:p>
      </dgm:t>
    </dgm:pt>
    <dgm:pt modelId="{5A75D353-DF54-49A9-9B35-70A5B8C431D5}" type="parTrans" cxnId="{9406C7E8-D2DC-4733-ACEE-9F48E0CB2885}">
      <dgm:prSet/>
      <dgm:spPr/>
      <dgm:t>
        <a:bodyPr/>
        <a:lstStyle/>
        <a:p>
          <a:endParaRPr lang="en-CA"/>
        </a:p>
      </dgm:t>
    </dgm:pt>
    <dgm:pt modelId="{6BC0C523-E617-4000-8997-0A93F1EFC1F0}">
      <dgm:prSet phldrT="[Text]"/>
      <dgm:spPr/>
      <dgm:t>
        <a:bodyPr/>
        <a:lstStyle/>
        <a:p>
          <a:r>
            <a:rPr lang="en-CA" dirty="0" smtClean="0"/>
            <a:t>Profiled Model</a:t>
          </a:r>
          <a:endParaRPr lang="en-CA" dirty="0"/>
        </a:p>
      </dgm:t>
    </dgm:pt>
    <dgm:pt modelId="{3BCA1F7C-B27C-4443-9AAD-3BA0FDE11093}" type="sibTrans" cxnId="{1856FDD4-CB3C-425D-A881-580AE466EBFB}">
      <dgm:prSet/>
      <dgm:spPr/>
      <dgm:t>
        <a:bodyPr/>
        <a:lstStyle/>
        <a:p>
          <a:endParaRPr lang="en-CA"/>
        </a:p>
      </dgm:t>
    </dgm:pt>
    <dgm:pt modelId="{32C8527A-8E54-46A6-B277-2815CEEB72DF}" type="parTrans" cxnId="{1856FDD4-CB3C-425D-A881-580AE466EBFB}">
      <dgm:prSet/>
      <dgm:spPr/>
      <dgm:t>
        <a:bodyPr/>
        <a:lstStyle/>
        <a:p>
          <a:endParaRPr lang="en-CA"/>
        </a:p>
      </dgm:t>
    </dgm:pt>
    <dgm:pt modelId="{3195383F-A82E-4982-9F26-A9FBEC27CD51}">
      <dgm:prSet phldrT="[Text]"/>
      <dgm:spPr/>
      <dgm:t>
        <a:bodyPr/>
        <a:lstStyle/>
        <a:p>
          <a:r>
            <a:rPr lang="en-CA" dirty="0" smtClean="0"/>
            <a:t>Monitoring UI</a:t>
          </a:r>
          <a:endParaRPr lang="en-CA" dirty="0"/>
        </a:p>
      </dgm:t>
    </dgm:pt>
    <dgm:pt modelId="{B6DD5C41-D2CA-435F-B060-08ED600CB8FE}" type="sibTrans" cxnId="{89AEDFEA-6E96-4522-8B85-D816BE374743}">
      <dgm:prSet/>
      <dgm:spPr/>
      <dgm:t>
        <a:bodyPr/>
        <a:lstStyle/>
        <a:p>
          <a:endParaRPr lang="en-CA"/>
        </a:p>
      </dgm:t>
    </dgm:pt>
    <dgm:pt modelId="{7F6C8235-6638-43B8-8773-59F27A399813}" type="parTrans" cxnId="{89AEDFEA-6E96-4522-8B85-D816BE374743}">
      <dgm:prSet/>
      <dgm:spPr/>
      <dgm:t>
        <a:bodyPr/>
        <a:lstStyle/>
        <a:p>
          <a:endParaRPr lang="en-CA"/>
        </a:p>
      </dgm:t>
    </dgm:pt>
    <dgm:pt modelId="{E5569C67-ACD7-47D1-A205-DB7BD106241D}">
      <dgm:prSet phldrT="[Text]"/>
      <dgm:spPr/>
      <dgm:t>
        <a:bodyPr/>
        <a:lstStyle/>
        <a:p>
          <a:endParaRPr lang="en-CA" dirty="0"/>
        </a:p>
      </dgm:t>
    </dgm:pt>
    <dgm:pt modelId="{488D784A-3EFD-44A3-9760-B143E0FAD053}" type="parTrans" cxnId="{9CD79666-CA3A-44C4-9695-EE96EC9DB717}">
      <dgm:prSet/>
      <dgm:spPr/>
      <dgm:t>
        <a:bodyPr/>
        <a:lstStyle/>
        <a:p>
          <a:endParaRPr lang="en-CA"/>
        </a:p>
      </dgm:t>
    </dgm:pt>
    <dgm:pt modelId="{C30B2F57-2118-4836-BB15-4227E75BD8BA}" type="sibTrans" cxnId="{9CD79666-CA3A-44C4-9695-EE96EC9DB717}">
      <dgm:prSet/>
      <dgm:spPr/>
      <dgm:t>
        <a:bodyPr/>
        <a:lstStyle/>
        <a:p>
          <a:endParaRPr lang="en-CA"/>
        </a:p>
      </dgm:t>
    </dgm:pt>
    <dgm:pt modelId="{A76557B9-5765-499D-91CF-9FFF375F8042}">
      <dgm:prSet phldrT="[Text]"/>
      <dgm:spPr>
        <a:solidFill>
          <a:srgbClr val="F5CF87"/>
        </a:solidFill>
      </dgm:spPr>
      <dgm:t>
        <a:bodyPr/>
        <a:lstStyle/>
        <a:p>
          <a:r>
            <a:rPr lang="en-CA" dirty="0" smtClean="0"/>
            <a:t>Trace Display</a:t>
          </a:r>
          <a:endParaRPr lang="en-CA" dirty="0"/>
        </a:p>
      </dgm:t>
    </dgm:pt>
    <dgm:pt modelId="{3A9C077B-4C4C-4E33-9D36-0575578D3869}" type="parTrans" cxnId="{3E22F28C-FF0F-43DB-9EAE-C875D8A6BEFB}">
      <dgm:prSet/>
      <dgm:spPr/>
      <dgm:t>
        <a:bodyPr/>
        <a:lstStyle/>
        <a:p>
          <a:endParaRPr lang="en-CA"/>
        </a:p>
      </dgm:t>
    </dgm:pt>
    <dgm:pt modelId="{950F74EC-7167-4965-B506-DCDBD76988FC}" type="sibTrans" cxnId="{3E22F28C-FF0F-43DB-9EAE-C875D8A6BEFB}">
      <dgm:prSet/>
      <dgm:spPr/>
      <dgm:t>
        <a:bodyPr/>
        <a:lstStyle/>
        <a:p>
          <a:endParaRPr lang="en-CA"/>
        </a:p>
      </dgm:t>
    </dgm:pt>
    <dgm:pt modelId="{C194996D-F4D0-4F25-AB1B-569B8137F24C}">
      <dgm:prSet phldrT="[Text]"/>
      <dgm:spPr>
        <a:solidFill>
          <a:srgbClr val="F5CF87"/>
        </a:solidFill>
      </dgm:spPr>
      <dgm:t>
        <a:bodyPr/>
        <a:lstStyle/>
        <a:p>
          <a:endParaRPr lang="en-CA" dirty="0"/>
        </a:p>
      </dgm:t>
    </dgm:pt>
    <dgm:pt modelId="{9FBF3C49-952F-480B-BE34-D481B58AA1D6}" type="parTrans" cxnId="{F83E82E6-09C0-4C6D-ACEF-DDA06E3DE373}">
      <dgm:prSet/>
      <dgm:spPr/>
      <dgm:t>
        <a:bodyPr/>
        <a:lstStyle/>
        <a:p>
          <a:endParaRPr lang="en-CA"/>
        </a:p>
      </dgm:t>
    </dgm:pt>
    <dgm:pt modelId="{382FF37C-8D60-407E-8B3E-F17C24A295B2}" type="sibTrans" cxnId="{F83E82E6-09C0-4C6D-ACEF-DDA06E3DE373}">
      <dgm:prSet/>
      <dgm:spPr/>
      <dgm:t>
        <a:bodyPr/>
        <a:lstStyle/>
        <a:p>
          <a:endParaRPr lang="en-CA"/>
        </a:p>
      </dgm:t>
    </dgm:pt>
    <dgm:pt modelId="{47D91DA6-C029-409A-AB48-7C34D84C7CA3}" type="pres">
      <dgm:prSet presAssocID="{0466F6AF-1E93-4E79-8349-089E930573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8C4E9F-3B2A-420F-9DD0-C836142374D0}" type="pres">
      <dgm:prSet presAssocID="{0466F6AF-1E93-4E79-8349-089E93057378}" presName="tSp" presStyleCnt="0"/>
      <dgm:spPr/>
    </dgm:pt>
    <dgm:pt modelId="{95FE9E7A-6CF2-4F3E-9DE8-74FE24111B60}" type="pres">
      <dgm:prSet presAssocID="{0466F6AF-1E93-4E79-8349-089E93057378}" presName="bSp" presStyleCnt="0"/>
      <dgm:spPr/>
    </dgm:pt>
    <dgm:pt modelId="{0125996E-01E1-414A-97F4-E11DC3CE9A5A}" type="pres">
      <dgm:prSet presAssocID="{0466F6AF-1E93-4E79-8349-089E93057378}" presName="process" presStyleCnt="0"/>
      <dgm:spPr/>
    </dgm:pt>
    <dgm:pt modelId="{EF97F970-AF39-4402-9F42-DA050F13E4E4}" type="pres">
      <dgm:prSet presAssocID="{6BC0C523-E617-4000-8997-0A93F1EFC1F0}" presName="composite1" presStyleCnt="0"/>
      <dgm:spPr/>
    </dgm:pt>
    <dgm:pt modelId="{B3F0BD21-976E-4543-A856-82880AFBC4B8}" type="pres">
      <dgm:prSet presAssocID="{6BC0C523-E617-4000-8997-0A93F1EFC1F0}" presName="dummyNode1" presStyleLbl="node1" presStyleIdx="0" presStyleCnt="3"/>
      <dgm:spPr/>
    </dgm:pt>
    <dgm:pt modelId="{D0071C44-7079-4B05-81D8-542D2D7B68BF}" type="pres">
      <dgm:prSet presAssocID="{6BC0C523-E617-4000-8997-0A93F1EFC1F0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7B0ED49-D1B0-4860-8C26-4A6EAE20C0AD}" type="pres">
      <dgm:prSet presAssocID="{6BC0C523-E617-4000-8997-0A93F1EFC1F0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3A2FA82-030D-4D49-BDC1-9A379D31686D}" type="pres">
      <dgm:prSet presAssocID="{6BC0C523-E617-4000-8997-0A93F1EFC1F0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AC71CC7-F119-400D-8631-513136A881E9}" type="pres">
      <dgm:prSet presAssocID="{6BC0C523-E617-4000-8997-0A93F1EFC1F0}" presName="connSite1" presStyleCnt="0"/>
      <dgm:spPr/>
    </dgm:pt>
    <dgm:pt modelId="{E6A108C3-6CC1-41F8-B090-AA7C1A3A0232}" type="pres">
      <dgm:prSet presAssocID="{3BCA1F7C-B27C-4443-9AAD-3BA0FDE11093}" presName="Name9" presStyleLbl="sibTrans2D1" presStyleIdx="0" presStyleCnt="2"/>
      <dgm:spPr/>
      <dgm:t>
        <a:bodyPr/>
        <a:lstStyle/>
        <a:p>
          <a:endParaRPr lang="en-US"/>
        </a:p>
      </dgm:t>
    </dgm:pt>
    <dgm:pt modelId="{16AF5A60-A360-4A29-AAF2-474DA5100343}" type="pres">
      <dgm:prSet presAssocID="{200A5133-3289-4131-BAB7-833310E621B5}" presName="composite2" presStyleCnt="0"/>
      <dgm:spPr/>
    </dgm:pt>
    <dgm:pt modelId="{E7FCFDF3-64F0-4A44-8872-B70CC650058E}" type="pres">
      <dgm:prSet presAssocID="{200A5133-3289-4131-BAB7-833310E621B5}" presName="dummyNode2" presStyleLbl="node1" presStyleIdx="0" presStyleCnt="3"/>
      <dgm:spPr/>
    </dgm:pt>
    <dgm:pt modelId="{07B02858-BC71-4696-B914-C3E4BCDDF0EC}" type="pres">
      <dgm:prSet presAssocID="{200A5133-3289-4131-BAB7-833310E621B5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8239D84-A3A4-47CE-B60C-74529172C866}" type="pres">
      <dgm:prSet presAssocID="{200A5133-3289-4131-BAB7-833310E621B5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5BDDAFE-58FF-4D4C-9B19-783A8BE009E6}" type="pres">
      <dgm:prSet presAssocID="{200A5133-3289-4131-BAB7-833310E621B5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3260EE7-D37E-48B7-8418-67F82CA2DC1B}" type="pres">
      <dgm:prSet presAssocID="{200A5133-3289-4131-BAB7-833310E621B5}" presName="connSite2" presStyleCnt="0"/>
      <dgm:spPr/>
    </dgm:pt>
    <dgm:pt modelId="{B6C88BF7-66B9-4293-8CE3-292ECFCC2A9F}" type="pres">
      <dgm:prSet presAssocID="{1ADBB066-DD5F-45BA-A619-6ECBF171B723}" presName="Name18" presStyleLbl="sibTrans2D1" presStyleIdx="1" presStyleCnt="2"/>
      <dgm:spPr/>
      <dgm:t>
        <a:bodyPr/>
        <a:lstStyle/>
        <a:p>
          <a:endParaRPr lang="en-US"/>
        </a:p>
      </dgm:t>
    </dgm:pt>
    <dgm:pt modelId="{3EA33E88-396C-49A9-9F9C-5FE6F3EA474E}" type="pres">
      <dgm:prSet presAssocID="{3124FDA9-660B-41A0-AA72-880E16418710}" presName="composite1" presStyleCnt="0"/>
      <dgm:spPr/>
    </dgm:pt>
    <dgm:pt modelId="{181F614B-B091-44F9-90FF-01D39CF968A4}" type="pres">
      <dgm:prSet presAssocID="{3124FDA9-660B-41A0-AA72-880E16418710}" presName="dummyNode1" presStyleLbl="node1" presStyleIdx="1" presStyleCnt="3"/>
      <dgm:spPr/>
    </dgm:pt>
    <dgm:pt modelId="{08484AC0-F5BB-4A27-8DF6-2E8817EA8413}" type="pres">
      <dgm:prSet presAssocID="{3124FDA9-660B-41A0-AA72-880E16418710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D1F6BBB-3C8A-4918-B38A-2F3103679858}" type="pres">
      <dgm:prSet presAssocID="{3124FDA9-660B-41A0-AA72-880E16418710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F622A4B-13EB-4710-BE22-4252D2E912C5}" type="pres">
      <dgm:prSet presAssocID="{3124FDA9-660B-41A0-AA72-880E16418710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5FB7F22-DB01-4C41-9CF3-1D2DF71A0A57}" type="pres">
      <dgm:prSet presAssocID="{3124FDA9-660B-41A0-AA72-880E16418710}" presName="connSite1" presStyleCnt="0"/>
      <dgm:spPr/>
    </dgm:pt>
  </dgm:ptLst>
  <dgm:cxnLst>
    <dgm:cxn modelId="{D4CA2899-7952-4332-B21B-52822DFE05E2}" srcId="{0466F6AF-1E93-4E79-8349-089E93057378}" destId="{3124FDA9-660B-41A0-AA72-880E16418710}" srcOrd="2" destOrd="0" parTransId="{57F5A4BF-C0A5-4A01-802C-9B6E736D7CD2}" sibTransId="{E27E3D80-914D-43D7-AF54-9E7F0A861922}"/>
    <dgm:cxn modelId="{F83E82E6-09C0-4C6D-ACEF-DDA06E3DE373}" srcId="{3124FDA9-660B-41A0-AA72-880E16418710}" destId="{C194996D-F4D0-4F25-AB1B-569B8137F24C}" srcOrd="0" destOrd="0" parTransId="{9FBF3C49-952F-480B-BE34-D481B58AA1D6}" sibTransId="{382FF37C-8D60-407E-8B3E-F17C24A295B2}"/>
    <dgm:cxn modelId="{BE1D83B5-F182-4B5E-9B3C-FBD1E5AE88A4}" type="presOf" srcId="{3BCA1F7C-B27C-4443-9AAD-3BA0FDE11093}" destId="{E6A108C3-6CC1-41F8-B090-AA7C1A3A0232}" srcOrd="0" destOrd="0" presId="urn:microsoft.com/office/officeart/2005/8/layout/hProcess4"/>
    <dgm:cxn modelId="{53BE6635-63E0-4B4F-B35C-C13472076AF1}" type="presOf" srcId="{C194996D-F4D0-4F25-AB1B-569B8137F24C}" destId="{08484AC0-F5BB-4A27-8DF6-2E8817EA8413}" srcOrd="0" destOrd="0" presId="urn:microsoft.com/office/officeart/2005/8/layout/hProcess4"/>
    <dgm:cxn modelId="{8D6410E7-76BE-4CBD-8980-245D1D521561}" type="presOf" srcId="{3195383F-A82E-4982-9F26-A9FBEC27CD51}" destId="{D0071C44-7079-4B05-81D8-542D2D7B68BF}" srcOrd="0" destOrd="1" presId="urn:microsoft.com/office/officeart/2005/8/layout/hProcess4"/>
    <dgm:cxn modelId="{E8498D1A-3BC8-4953-88E3-BB0852A6174A}" type="presOf" srcId="{E5569C67-ACD7-47D1-A205-DB7BD106241D}" destId="{D0071C44-7079-4B05-81D8-542D2D7B68BF}" srcOrd="0" destOrd="0" presId="urn:microsoft.com/office/officeart/2005/8/layout/hProcess4"/>
    <dgm:cxn modelId="{3DC613C1-85F0-41A5-97D5-DA819BE0B5D5}" type="presOf" srcId="{C194996D-F4D0-4F25-AB1B-569B8137F24C}" destId="{FD1F6BBB-3C8A-4918-B38A-2F3103679858}" srcOrd="1" destOrd="0" presId="urn:microsoft.com/office/officeart/2005/8/layout/hProcess4"/>
    <dgm:cxn modelId="{6C7C7126-4461-492E-B638-0333CCDEF46D}" type="presOf" srcId="{1ADBB066-DD5F-45BA-A619-6ECBF171B723}" destId="{B6C88BF7-66B9-4293-8CE3-292ECFCC2A9F}" srcOrd="0" destOrd="0" presId="urn:microsoft.com/office/officeart/2005/8/layout/hProcess4"/>
    <dgm:cxn modelId="{1856FDD4-CB3C-425D-A881-580AE466EBFB}" srcId="{0466F6AF-1E93-4E79-8349-089E93057378}" destId="{6BC0C523-E617-4000-8997-0A93F1EFC1F0}" srcOrd="0" destOrd="0" parTransId="{32C8527A-8E54-46A6-B277-2815CEEB72DF}" sibTransId="{3BCA1F7C-B27C-4443-9AAD-3BA0FDE11093}"/>
    <dgm:cxn modelId="{32FCB495-E12B-4A07-A7D8-0E4A9269041E}" type="presOf" srcId="{6BC0C523-E617-4000-8997-0A93F1EFC1F0}" destId="{43A2FA82-030D-4D49-BDC1-9A379D31686D}" srcOrd="0" destOrd="0" presId="urn:microsoft.com/office/officeart/2005/8/layout/hProcess4"/>
    <dgm:cxn modelId="{3E22F28C-FF0F-43DB-9EAE-C875D8A6BEFB}" srcId="{3124FDA9-660B-41A0-AA72-880E16418710}" destId="{A76557B9-5765-499D-91CF-9FFF375F8042}" srcOrd="1" destOrd="0" parTransId="{3A9C077B-4C4C-4E33-9D36-0575578D3869}" sibTransId="{950F74EC-7167-4965-B506-DCDBD76988FC}"/>
    <dgm:cxn modelId="{89AEDFEA-6E96-4522-8B85-D816BE374743}" srcId="{6BC0C523-E617-4000-8997-0A93F1EFC1F0}" destId="{3195383F-A82E-4982-9F26-A9FBEC27CD51}" srcOrd="1" destOrd="0" parTransId="{7F6C8235-6638-43B8-8773-59F27A399813}" sibTransId="{B6DD5C41-D2CA-435F-B060-08ED600CB8FE}"/>
    <dgm:cxn modelId="{53B4F5CE-43F5-4016-9A02-70FDC993D743}" type="presOf" srcId="{A76557B9-5765-499D-91CF-9FFF375F8042}" destId="{08484AC0-F5BB-4A27-8DF6-2E8817EA8413}" srcOrd="0" destOrd="1" presId="urn:microsoft.com/office/officeart/2005/8/layout/hProcess4"/>
    <dgm:cxn modelId="{0F047AF1-EE83-4642-8301-A3A9324869A4}" type="presOf" srcId="{200A5133-3289-4131-BAB7-833310E621B5}" destId="{C5BDDAFE-58FF-4D4C-9B19-783A8BE009E6}" srcOrd="0" destOrd="0" presId="urn:microsoft.com/office/officeart/2005/8/layout/hProcess4"/>
    <dgm:cxn modelId="{54F06DD1-62D3-498E-8B77-48D8CF3DB0D9}" type="presOf" srcId="{A76557B9-5765-499D-91CF-9FFF375F8042}" destId="{FD1F6BBB-3C8A-4918-B38A-2F3103679858}" srcOrd="1" destOrd="1" presId="urn:microsoft.com/office/officeart/2005/8/layout/hProcess4"/>
    <dgm:cxn modelId="{3CE133A5-1655-48ED-BBE5-28BB6CA33DC5}" type="presOf" srcId="{3195383F-A82E-4982-9F26-A9FBEC27CD51}" destId="{97B0ED49-D1B0-4860-8C26-4A6EAE20C0AD}" srcOrd="1" destOrd="1" presId="urn:microsoft.com/office/officeart/2005/8/layout/hProcess4"/>
    <dgm:cxn modelId="{C03CC094-7E14-4ADD-9C1B-6B4EC9D7F44B}" type="presOf" srcId="{96C0CC64-1ECC-4D69-82FC-28D2C5229D1C}" destId="{07B02858-BC71-4696-B914-C3E4BCDDF0EC}" srcOrd="0" destOrd="0" presId="urn:microsoft.com/office/officeart/2005/8/layout/hProcess4"/>
    <dgm:cxn modelId="{2A49C6AE-7B08-4856-A270-3E8010073F5B}" type="presOf" srcId="{0466F6AF-1E93-4E79-8349-089E93057378}" destId="{47D91DA6-C029-409A-AB48-7C34D84C7CA3}" srcOrd="0" destOrd="0" presId="urn:microsoft.com/office/officeart/2005/8/layout/hProcess4"/>
    <dgm:cxn modelId="{6995BA92-8209-477F-85CC-44574792DDED}" type="presOf" srcId="{E5569C67-ACD7-47D1-A205-DB7BD106241D}" destId="{97B0ED49-D1B0-4860-8C26-4A6EAE20C0AD}" srcOrd="1" destOrd="0" presId="urn:microsoft.com/office/officeart/2005/8/layout/hProcess4"/>
    <dgm:cxn modelId="{9CD79666-CA3A-44C4-9695-EE96EC9DB717}" srcId="{6BC0C523-E617-4000-8997-0A93F1EFC1F0}" destId="{E5569C67-ACD7-47D1-A205-DB7BD106241D}" srcOrd="0" destOrd="0" parTransId="{488D784A-3EFD-44A3-9760-B143E0FAD053}" sibTransId="{C30B2F57-2118-4836-BB15-4227E75BD8BA}"/>
    <dgm:cxn modelId="{3ECD6CDF-AEAA-4431-BE69-056C5F697C19}" type="presOf" srcId="{96C0CC64-1ECC-4D69-82FC-28D2C5229D1C}" destId="{28239D84-A3A4-47CE-B60C-74529172C866}" srcOrd="1" destOrd="0" presId="urn:microsoft.com/office/officeart/2005/8/layout/hProcess4"/>
    <dgm:cxn modelId="{9406C7E8-D2DC-4733-ACEE-9F48E0CB2885}" srcId="{200A5133-3289-4131-BAB7-833310E621B5}" destId="{96C0CC64-1ECC-4D69-82FC-28D2C5229D1C}" srcOrd="0" destOrd="0" parTransId="{5A75D353-DF54-49A9-9B35-70A5B8C431D5}" sibTransId="{F2B4AF89-26CF-49A0-B09F-A90A7B04FB34}"/>
    <dgm:cxn modelId="{3FDCA982-3785-45B1-A786-47D0921041E6}" type="presOf" srcId="{3124FDA9-660B-41A0-AA72-880E16418710}" destId="{AF622A4B-13EB-4710-BE22-4252D2E912C5}" srcOrd="0" destOrd="0" presId="urn:microsoft.com/office/officeart/2005/8/layout/hProcess4"/>
    <dgm:cxn modelId="{E3ACC161-D309-425D-B658-F65EC8E1533F}" srcId="{0466F6AF-1E93-4E79-8349-089E93057378}" destId="{200A5133-3289-4131-BAB7-833310E621B5}" srcOrd="1" destOrd="0" parTransId="{8F23F682-4BEE-4EF4-844E-2A5B751A2341}" sibTransId="{1ADBB066-DD5F-45BA-A619-6ECBF171B723}"/>
    <dgm:cxn modelId="{15C9E428-CD51-4645-AC42-6A46614CD4F1}" type="presParOf" srcId="{47D91DA6-C029-409A-AB48-7C34D84C7CA3}" destId="{268C4E9F-3B2A-420F-9DD0-C836142374D0}" srcOrd="0" destOrd="0" presId="urn:microsoft.com/office/officeart/2005/8/layout/hProcess4"/>
    <dgm:cxn modelId="{53800DE8-84ED-448E-838E-22255D33F457}" type="presParOf" srcId="{47D91DA6-C029-409A-AB48-7C34D84C7CA3}" destId="{95FE9E7A-6CF2-4F3E-9DE8-74FE24111B60}" srcOrd="1" destOrd="0" presId="urn:microsoft.com/office/officeart/2005/8/layout/hProcess4"/>
    <dgm:cxn modelId="{CF35CEAE-D356-49BD-9512-D14C3E06EDCC}" type="presParOf" srcId="{47D91DA6-C029-409A-AB48-7C34D84C7CA3}" destId="{0125996E-01E1-414A-97F4-E11DC3CE9A5A}" srcOrd="2" destOrd="0" presId="urn:microsoft.com/office/officeart/2005/8/layout/hProcess4"/>
    <dgm:cxn modelId="{AB9A9F25-7876-42DA-8EF5-47D6E3340118}" type="presParOf" srcId="{0125996E-01E1-414A-97F4-E11DC3CE9A5A}" destId="{EF97F970-AF39-4402-9F42-DA050F13E4E4}" srcOrd="0" destOrd="0" presId="urn:microsoft.com/office/officeart/2005/8/layout/hProcess4"/>
    <dgm:cxn modelId="{860A26B6-60F6-49EB-A987-F2B20100EF3A}" type="presParOf" srcId="{EF97F970-AF39-4402-9F42-DA050F13E4E4}" destId="{B3F0BD21-976E-4543-A856-82880AFBC4B8}" srcOrd="0" destOrd="0" presId="urn:microsoft.com/office/officeart/2005/8/layout/hProcess4"/>
    <dgm:cxn modelId="{5A919A63-97DC-4C4B-979B-CB6E9730EE1B}" type="presParOf" srcId="{EF97F970-AF39-4402-9F42-DA050F13E4E4}" destId="{D0071C44-7079-4B05-81D8-542D2D7B68BF}" srcOrd="1" destOrd="0" presId="urn:microsoft.com/office/officeart/2005/8/layout/hProcess4"/>
    <dgm:cxn modelId="{5D078001-B5E6-4CB9-84F1-778A3A91DC51}" type="presParOf" srcId="{EF97F970-AF39-4402-9F42-DA050F13E4E4}" destId="{97B0ED49-D1B0-4860-8C26-4A6EAE20C0AD}" srcOrd="2" destOrd="0" presId="urn:microsoft.com/office/officeart/2005/8/layout/hProcess4"/>
    <dgm:cxn modelId="{F83E0F4F-F0FF-42D2-B9C1-11B9E81D4361}" type="presParOf" srcId="{EF97F970-AF39-4402-9F42-DA050F13E4E4}" destId="{43A2FA82-030D-4D49-BDC1-9A379D31686D}" srcOrd="3" destOrd="0" presId="urn:microsoft.com/office/officeart/2005/8/layout/hProcess4"/>
    <dgm:cxn modelId="{75EF4C1E-7EEF-475A-84F5-B26651F49016}" type="presParOf" srcId="{EF97F970-AF39-4402-9F42-DA050F13E4E4}" destId="{8AC71CC7-F119-400D-8631-513136A881E9}" srcOrd="4" destOrd="0" presId="urn:microsoft.com/office/officeart/2005/8/layout/hProcess4"/>
    <dgm:cxn modelId="{09A97A6F-9C97-491B-A728-39FE2B59F497}" type="presParOf" srcId="{0125996E-01E1-414A-97F4-E11DC3CE9A5A}" destId="{E6A108C3-6CC1-41F8-B090-AA7C1A3A0232}" srcOrd="1" destOrd="0" presId="urn:microsoft.com/office/officeart/2005/8/layout/hProcess4"/>
    <dgm:cxn modelId="{03CE6F55-537B-4691-927D-B9DAA074CDC6}" type="presParOf" srcId="{0125996E-01E1-414A-97F4-E11DC3CE9A5A}" destId="{16AF5A60-A360-4A29-AAF2-474DA5100343}" srcOrd="2" destOrd="0" presId="urn:microsoft.com/office/officeart/2005/8/layout/hProcess4"/>
    <dgm:cxn modelId="{39E79FC8-3C13-433F-9AAE-85677E3C8354}" type="presParOf" srcId="{16AF5A60-A360-4A29-AAF2-474DA5100343}" destId="{E7FCFDF3-64F0-4A44-8872-B70CC650058E}" srcOrd="0" destOrd="0" presId="urn:microsoft.com/office/officeart/2005/8/layout/hProcess4"/>
    <dgm:cxn modelId="{2AA4A9D2-8281-4D9B-976E-50AE01474BB4}" type="presParOf" srcId="{16AF5A60-A360-4A29-AAF2-474DA5100343}" destId="{07B02858-BC71-4696-B914-C3E4BCDDF0EC}" srcOrd="1" destOrd="0" presId="urn:microsoft.com/office/officeart/2005/8/layout/hProcess4"/>
    <dgm:cxn modelId="{38EC1762-226D-410B-9129-CA4943EFD464}" type="presParOf" srcId="{16AF5A60-A360-4A29-AAF2-474DA5100343}" destId="{28239D84-A3A4-47CE-B60C-74529172C866}" srcOrd="2" destOrd="0" presId="urn:microsoft.com/office/officeart/2005/8/layout/hProcess4"/>
    <dgm:cxn modelId="{A96F16C6-C15E-4F8C-9CE6-AD8C883C0259}" type="presParOf" srcId="{16AF5A60-A360-4A29-AAF2-474DA5100343}" destId="{C5BDDAFE-58FF-4D4C-9B19-783A8BE009E6}" srcOrd="3" destOrd="0" presId="urn:microsoft.com/office/officeart/2005/8/layout/hProcess4"/>
    <dgm:cxn modelId="{1195048C-C373-4C39-8D9B-90DF368EADCD}" type="presParOf" srcId="{16AF5A60-A360-4A29-AAF2-474DA5100343}" destId="{53260EE7-D37E-48B7-8418-67F82CA2DC1B}" srcOrd="4" destOrd="0" presId="urn:microsoft.com/office/officeart/2005/8/layout/hProcess4"/>
    <dgm:cxn modelId="{02746B58-25D3-42C4-BD5D-FC408AD51546}" type="presParOf" srcId="{0125996E-01E1-414A-97F4-E11DC3CE9A5A}" destId="{B6C88BF7-66B9-4293-8CE3-292ECFCC2A9F}" srcOrd="3" destOrd="0" presId="urn:microsoft.com/office/officeart/2005/8/layout/hProcess4"/>
    <dgm:cxn modelId="{AAB9A146-051B-4670-B213-E49D66FCD013}" type="presParOf" srcId="{0125996E-01E1-414A-97F4-E11DC3CE9A5A}" destId="{3EA33E88-396C-49A9-9F9C-5FE6F3EA474E}" srcOrd="4" destOrd="0" presId="urn:microsoft.com/office/officeart/2005/8/layout/hProcess4"/>
    <dgm:cxn modelId="{9DBC84BE-93B2-473A-9342-91DCB2D5942B}" type="presParOf" srcId="{3EA33E88-396C-49A9-9F9C-5FE6F3EA474E}" destId="{181F614B-B091-44F9-90FF-01D39CF968A4}" srcOrd="0" destOrd="0" presId="urn:microsoft.com/office/officeart/2005/8/layout/hProcess4"/>
    <dgm:cxn modelId="{B06B4862-1DCD-4C63-92E0-0C1201F97EC2}" type="presParOf" srcId="{3EA33E88-396C-49A9-9F9C-5FE6F3EA474E}" destId="{08484AC0-F5BB-4A27-8DF6-2E8817EA8413}" srcOrd="1" destOrd="0" presId="urn:microsoft.com/office/officeart/2005/8/layout/hProcess4"/>
    <dgm:cxn modelId="{10C371BE-0998-4603-A257-3BFE8B332101}" type="presParOf" srcId="{3EA33E88-396C-49A9-9F9C-5FE6F3EA474E}" destId="{FD1F6BBB-3C8A-4918-B38A-2F3103679858}" srcOrd="2" destOrd="0" presId="urn:microsoft.com/office/officeart/2005/8/layout/hProcess4"/>
    <dgm:cxn modelId="{810C1173-59DD-493B-85DC-905CA6657138}" type="presParOf" srcId="{3EA33E88-396C-49A9-9F9C-5FE6F3EA474E}" destId="{AF622A4B-13EB-4710-BE22-4252D2E912C5}" srcOrd="3" destOrd="0" presId="urn:microsoft.com/office/officeart/2005/8/layout/hProcess4"/>
    <dgm:cxn modelId="{CB4F2D59-6FCB-42C1-9EAF-D2E860E057FA}" type="presParOf" srcId="{3EA33E88-396C-49A9-9F9C-5FE6F3EA474E}" destId="{C5FB7F22-DB01-4C41-9CF3-1D2DF71A0A5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D6F387-E2E6-4F88-9836-EC7A21146D46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7A94D936-C0CD-45C4-B548-26E718939911}">
      <dgm:prSet phldrT="[Text]"/>
      <dgm:spPr/>
      <dgm:t>
        <a:bodyPr/>
        <a:lstStyle/>
        <a:p>
          <a:r>
            <a:rPr lang="en-CA" dirty="0" smtClean="0"/>
            <a:t>Append LTTng script to the code generator</a:t>
          </a:r>
          <a:endParaRPr lang="en-CA" dirty="0"/>
        </a:p>
      </dgm:t>
    </dgm:pt>
    <dgm:pt modelId="{D7F9EFA7-1D4D-4782-958F-8C05BD434303}" type="parTrans" cxnId="{07785850-9737-4EE0-8811-28506C7A6035}">
      <dgm:prSet/>
      <dgm:spPr/>
      <dgm:t>
        <a:bodyPr/>
        <a:lstStyle/>
        <a:p>
          <a:endParaRPr lang="en-CA"/>
        </a:p>
      </dgm:t>
    </dgm:pt>
    <dgm:pt modelId="{AD2C242D-B4AE-4411-AEF2-57FC97815287}" type="sibTrans" cxnId="{07785850-9737-4EE0-8811-28506C7A6035}">
      <dgm:prSet/>
      <dgm:spPr/>
      <dgm:t>
        <a:bodyPr/>
        <a:lstStyle/>
        <a:p>
          <a:endParaRPr lang="en-CA"/>
        </a:p>
      </dgm:t>
    </dgm:pt>
    <dgm:pt modelId="{B5141CD1-2370-4537-965E-BF53A9C455E7}">
      <dgm:prSet phldrT="[Text]" custT="1"/>
      <dgm:spPr/>
      <dgm:t>
        <a:bodyPr/>
        <a:lstStyle/>
        <a:p>
          <a:r>
            <a:rPr lang="en-CA" sz="1500" dirty="0" err="1" smtClean="0"/>
            <a:t>Xtend</a:t>
          </a:r>
          <a:endParaRPr lang="en-CA" sz="1500" dirty="0"/>
        </a:p>
      </dgm:t>
    </dgm:pt>
    <dgm:pt modelId="{ACF2EC79-1BA0-463C-B115-8D85D7303BC3}" type="parTrans" cxnId="{8118C64D-0444-4145-AB47-87313A5A4A29}">
      <dgm:prSet/>
      <dgm:spPr/>
      <dgm:t>
        <a:bodyPr/>
        <a:lstStyle/>
        <a:p>
          <a:endParaRPr lang="en-CA"/>
        </a:p>
      </dgm:t>
    </dgm:pt>
    <dgm:pt modelId="{FDDAC071-0C8A-4252-9471-94C5B0A88E1F}" type="sibTrans" cxnId="{8118C64D-0444-4145-AB47-87313A5A4A29}">
      <dgm:prSet/>
      <dgm:spPr/>
      <dgm:t>
        <a:bodyPr/>
        <a:lstStyle/>
        <a:p>
          <a:endParaRPr lang="en-CA"/>
        </a:p>
      </dgm:t>
    </dgm:pt>
    <dgm:pt modelId="{9EA8C8B2-7D02-4542-BE6D-9E91A82599C5}">
      <dgm:prSet phldrT="[Text]"/>
      <dgm:spPr/>
      <dgm:t>
        <a:bodyPr/>
        <a:lstStyle/>
        <a:p>
          <a:r>
            <a:rPr lang="en-CA" dirty="0" smtClean="0"/>
            <a:t>Run the generated code and generate trace file</a:t>
          </a:r>
          <a:endParaRPr lang="en-CA" dirty="0"/>
        </a:p>
      </dgm:t>
    </dgm:pt>
    <dgm:pt modelId="{56D902F5-9BC2-4F38-98BC-9F28C13D9853}" type="parTrans" cxnId="{CC357641-4D55-415C-B1FD-85A7A0DE21A5}">
      <dgm:prSet/>
      <dgm:spPr/>
      <dgm:t>
        <a:bodyPr/>
        <a:lstStyle/>
        <a:p>
          <a:endParaRPr lang="en-CA"/>
        </a:p>
      </dgm:t>
    </dgm:pt>
    <dgm:pt modelId="{43BA9875-6CEF-437C-96FA-5F92EC55D934}" type="sibTrans" cxnId="{CC357641-4D55-415C-B1FD-85A7A0DE21A5}">
      <dgm:prSet/>
      <dgm:spPr/>
      <dgm:t>
        <a:bodyPr/>
        <a:lstStyle/>
        <a:p>
          <a:endParaRPr lang="en-CA"/>
        </a:p>
      </dgm:t>
    </dgm:pt>
    <dgm:pt modelId="{7B1A3AA3-E48B-4F17-A5DA-2FB6A8B13CEB}">
      <dgm:prSet phldrT="[Text]" custT="1"/>
      <dgm:spPr/>
      <dgm:t>
        <a:bodyPr/>
        <a:lstStyle/>
        <a:p>
          <a:r>
            <a:rPr lang="en-CA" sz="1500" dirty="0" smtClean="0"/>
            <a:t>LTTng</a:t>
          </a:r>
          <a:endParaRPr lang="en-CA" sz="1500" dirty="0"/>
        </a:p>
      </dgm:t>
    </dgm:pt>
    <dgm:pt modelId="{EC95147E-B874-4701-A5AA-FAF0769FA14A}" type="parTrans" cxnId="{CA6A10A3-ACD6-41A4-9B78-1FAA2B57F4B3}">
      <dgm:prSet/>
      <dgm:spPr/>
      <dgm:t>
        <a:bodyPr/>
        <a:lstStyle/>
        <a:p>
          <a:endParaRPr lang="en-CA"/>
        </a:p>
      </dgm:t>
    </dgm:pt>
    <dgm:pt modelId="{E5383D12-9225-406C-B1DB-F804AD40FE48}" type="sibTrans" cxnId="{CA6A10A3-ACD6-41A4-9B78-1FAA2B57F4B3}">
      <dgm:prSet/>
      <dgm:spPr/>
      <dgm:t>
        <a:bodyPr/>
        <a:lstStyle/>
        <a:p>
          <a:endParaRPr lang="en-CA"/>
        </a:p>
      </dgm:t>
    </dgm:pt>
    <dgm:pt modelId="{85CEFCCE-7079-4CCD-B07B-20DEBD9432E0}">
      <dgm:prSet phldrT="[Text]"/>
      <dgm:spPr/>
      <dgm:t>
        <a:bodyPr/>
        <a:lstStyle/>
        <a:p>
          <a:r>
            <a:rPr lang="en-CA" dirty="0" smtClean="0"/>
            <a:t>Parse the trace file</a:t>
          </a:r>
          <a:endParaRPr lang="en-CA" dirty="0"/>
        </a:p>
      </dgm:t>
    </dgm:pt>
    <dgm:pt modelId="{CEC76B70-2F83-4FC4-A873-2FF019FB4519}" type="parTrans" cxnId="{207E9A46-4200-451B-929A-789CF0141A9E}">
      <dgm:prSet/>
      <dgm:spPr/>
      <dgm:t>
        <a:bodyPr/>
        <a:lstStyle/>
        <a:p>
          <a:endParaRPr lang="en-CA"/>
        </a:p>
      </dgm:t>
    </dgm:pt>
    <dgm:pt modelId="{52B57F03-5CEB-4CC4-BE06-1A81A147ED64}" type="sibTrans" cxnId="{207E9A46-4200-451B-929A-789CF0141A9E}">
      <dgm:prSet/>
      <dgm:spPr/>
      <dgm:t>
        <a:bodyPr/>
        <a:lstStyle/>
        <a:p>
          <a:endParaRPr lang="en-CA"/>
        </a:p>
      </dgm:t>
    </dgm:pt>
    <dgm:pt modelId="{002BC5B4-918B-46CA-AB27-1A0DCD35B15B}">
      <dgm:prSet phldrT="[Text]" custT="1"/>
      <dgm:spPr/>
      <dgm:t>
        <a:bodyPr/>
        <a:lstStyle/>
        <a:p>
          <a:r>
            <a:rPr lang="en-CA" sz="1500" dirty="0" smtClean="0"/>
            <a:t>Trace Compass</a:t>
          </a:r>
          <a:endParaRPr lang="en-CA" sz="1500" dirty="0"/>
        </a:p>
      </dgm:t>
    </dgm:pt>
    <dgm:pt modelId="{A4DB160E-B858-4043-A137-95FC5AEDA828}" type="parTrans" cxnId="{03737E45-B6D5-4BF0-8B9B-D679579F8A38}">
      <dgm:prSet/>
      <dgm:spPr/>
      <dgm:t>
        <a:bodyPr/>
        <a:lstStyle/>
        <a:p>
          <a:endParaRPr lang="en-CA"/>
        </a:p>
      </dgm:t>
    </dgm:pt>
    <dgm:pt modelId="{66C867F9-6E13-43A2-AAB1-3ACF1BB85138}" type="sibTrans" cxnId="{03737E45-B6D5-4BF0-8B9B-D679579F8A38}">
      <dgm:prSet/>
      <dgm:spPr/>
      <dgm:t>
        <a:bodyPr/>
        <a:lstStyle/>
        <a:p>
          <a:endParaRPr lang="en-CA"/>
        </a:p>
      </dgm:t>
    </dgm:pt>
    <dgm:pt modelId="{19ED04BC-5D39-442D-BA03-09869DC850FC}">
      <dgm:prSet/>
      <dgm:spPr/>
      <dgm:t>
        <a:bodyPr/>
        <a:lstStyle/>
        <a:p>
          <a:r>
            <a:rPr lang="en-CA" dirty="0" smtClean="0"/>
            <a:t>Display traces on the model</a:t>
          </a:r>
          <a:endParaRPr lang="en-CA" dirty="0"/>
        </a:p>
      </dgm:t>
    </dgm:pt>
    <dgm:pt modelId="{5C990DB7-162E-416B-AB6E-76770820BD76}" type="parTrans" cxnId="{A409347C-D51E-4BFD-8147-57F24C10EAB5}">
      <dgm:prSet/>
      <dgm:spPr/>
      <dgm:t>
        <a:bodyPr/>
        <a:lstStyle/>
        <a:p>
          <a:endParaRPr lang="en-CA"/>
        </a:p>
      </dgm:t>
    </dgm:pt>
    <dgm:pt modelId="{0F62B679-AC49-4A41-BF4C-75D52847D9E0}" type="sibTrans" cxnId="{A409347C-D51E-4BFD-8147-57F24C10EAB5}">
      <dgm:prSet/>
      <dgm:spPr/>
      <dgm:t>
        <a:bodyPr/>
        <a:lstStyle/>
        <a:p>
          <a:endParaRPr lang="en-CA"/>
        </a:p>
      </dgm:t>
    </dgm:pt>
    <dgm:pt modelId="{E2C72C9D-05C5-4B8E-B6AE-9D2764346955}">
      <dgm:prSet custT="1"/>
      <dgm:spPr/>
      <dgm:t>
        <a:bodyPr/>
        <a:lstStyle/>
        <a:p>
          <a:r>
            <a:rPr lang="en-CA" sz="1500" dirty="0" smtClean="0"/>
            <a:t>Eclipse Plugin</a:t>
          </a:r>
          <a:endParaRPr lang="en-CA" sz="1500" dirty="0"/>
        </a:p>
      </dgm:t>
    </dgm:pt>
    <dgm:pt modelId="{34EF5726-C144-4F0C-BE3E-33096CEA8465}" type="parTrans" cxnId="{9401DDF8-554B-48CF-99AF-6767F63D1081}">
      <dgm:prSet/>
      <dgm:spPr/>
      <dgm:t>
        <a:bodyPr/>
        <a:lstStyle/>
        <a:p>
          <a:endParaRPr lang="en-CA"/>
        </a:p>
      </dgm:t>
    </dgm:pt>
    <dgm:pt modelId="{F84B055E-7702-44DA-9364-62D3A9BD495E}" type="sibTrans" cxnId="{9401DDF8-554B-48CF-99AF-6767F63D1081}">
      <dgm:prSet/>
      <dgm:spPr/>
      <dgm:t>
        <a:bodyPr/>
        <a:lstStyle/>
        <a:p>
          <a:endParaRPr lang="en-CA"/>
        </a:p>
      </dgm:t>
    </dgm:pt>
    <dgm:pt modelId="{A4AE48BF-8D89-4DE6-A9B7-088F04368A38}" type="pres">
      <dgm:prSet presAssocID="{E1D6F387-E2E6-4F88-9836-EC7A21146D4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883C01F-DD44-45A2-ACBF-205B41E16ECF}" type="pres">
      <dgm:prSet presAssocID="{7A94D936-C0CD-45C4-B548-26E718939911}" presName="composite" presStyleCnt="0"/>
      <dgm:spPr/>
    </dgm:pt>
    <dgm:pt modelId="{6E44C107-FC91-4C84-9761-0C2084048B01}" type="pres">
      <dgm:prSet presAssocID="{7A94D936-C0CD-45C4-B548-26E718939911}" presName="bentUpArrow1" presStyleLbl="alignImgPlace1" presStyleIdx="0" presStyleCnt="3"/>
      <dgm:spPr/>
    </dgm:pt>
    <dgm:pt modelId="{23093EA1-E412-4B09-BE8D-3C1B674DF479}" type="pres">
      <dgm:prSet presAssocID="{7A94D936-C0CD-45C4-B548-26E718939911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28B3CE-879B-4845-9A05-34A602168D74}" type="pres">
      <dgm:prSet presAssocID="{7A94D936-C0CD-45C4-B548-26E718939911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A79223-2EFD-4C9D-97ED-CB6FD688364C}" type="pres">
      <dgm:prSet presAssocID="{AD2C242D-B4AE-4411-AEF2-57FC97815287}" presName="sibTrans" presStyleCnt="0"/>
      <dgm:spPr/>
    </dgm:pt>
    <dgm:pt modelId="{9F9560F5-56CA-4B47-B57E-E8F89807915D}" type="pres">
      <dgm:prSet presAssocID="{9EA8C8B2-7D02-4542-BE6D-9E91A82599C5}" presName="composite" presStyleCnt="0"/>
      <dgm:spPr/>
    </dgm:pt>
    <dgm:pt modelId="{8D4664DD-3539-447C-94D7-FBA3B037CC1F}" type="pres">
      <dgm:prSet presAssocID="{9EA8C8B2-7D02-4542-BE6D-9E91A82599C5}" presName="bentUpArrow1" presStyleLbl="alignImgPlace1" presStyleIdx="1" presStyleCnt="3"/>
      <dgm:spPr/>
    </dgm:pt>
    <dgm:pt modelId="{5BE6946B-79B2-4B62-A577-AA494265D5E2}" type="pres">
      <dgm:prSet presAssocID="{9EA8C8B2-7D02-4542-BE6D-9E91A82599C5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A53A206-D4FD-4613-9532-ADA5FA51AE29}" type="pres">
      <dgm:prSet presAssocID="{9EA8C8B2-7D02-4542-BE6D-9E91A82599C5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4ABD094-7A8D-4888-8C8D-9E1CB63DA7EB}" type="pres">
      <dgm:prSet presAssocID="{43BA9875-6CEF-437C-96FA-5F92EC55D934}" presName="sibTrans" presStyleCnt="0"/>
      <dgm:spPr/>
    </dgm:pt>
    <dgm:pt modelId="{AE83D8C5-C3AE-44AB-BA39-DFEC9BEFFE62}" type="pres">
      <dgm:prSet presAssocID="{85CEFCCE-7079-4CCD-B07B-20DEBD9432E0}" presName="composite" presStyleCnt="0"/>
      <dgm:spPr/>
    </dgm:pt>
    <dgm:pt modelId="{CC9990B6-53B6-48B2-8A28-99DEEAF8DB5E}" type="pres">
      <dgm:prSet presAssocID="{85CEFCCE-7079-4CCD-B07B-20DEBD9432E0}" presName="bentUpArrow1" presStyleLbl="alignImgPlace1" presStyleIdx="2" presStyleCnt="3"/>
      <dgm:spPr/>
    </dgm:pt>
    <dgm:pt modelId="{DE68C81F-B71F-42BE-9138-4C7657B256E1}" type="pres">
      <dgm:prSet presAssocID="{85CEFCCE-7079-4CCD-B07B-20DEBD9432E0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AF2885C-7315-4FD6-A0DF-C4212A01C815}" type="pres">
      <dgm:prSet presAssocID="{85CEFCCE-7079-4CCD-B07B-20DEBD9432E0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BF66F1E-4C3D-421D-A1E0-EFC6BF13A064}" type="pres">
      <dgm:prSet presAssocID="{52B57F03-5CEB-4CC4-BE06-1A81A147ED64}" presName="sibTrans" presStyleCnt="0"/>
      <dgm:spPr/>
    </dgm:pt>
    <dgm:pt modelId="{A516AD29-5CE0-4648-9842-9083C8D7AC0D}" type="pres">
      <dgm:prSet presAssocID="{19ED04BC-5D39-442D-BA03-09869DC850FC}" presName="composite" presStyleCnt="0"/>
      <dgm:spPr/>
    </dgm:pt>
    <dgm:pt modelId="{56C19366-BBD4-4020-B45A-0E43007BF697}" type="pres">
      <dgm:prSet presAssocID="{19ED04BC-5D39-442D-BA03-09869DC850FC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E3ADA46-666B-4DEB-B44A-F6F6434657C9}" type="pres">
      <dgm:prSet presAssocID="{19ED04BC-5D39-442D-BA03-09869DC850FC}" presName="FinalChild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36847EEA-890B-43CD-9F3E-913F9FDCD98C}" type="presOf" srcId="{19ED04BC-5D39-442D-BA03-09869DC850FC}" destId="{56C19366-BBD4-4020-B45A-0E43007BF697}" srcOrd="0" destOrd="0" presId="urn:microsoft.com/office/officeart/2005/8/layout/StepDownProcess"/>
    <dgm:cxn modelId="{4C0EC869-FAF4-494C-8C99-4EBD8A369FAE}" type="presOf" srcId="{9EA8C8B2-7D02-4542-BE6D-9E91A82599C5}" destId="{5BE6946B-79B2-4B62-A577-AA494265D5E2}" srcOrd="0" destOrd="0" presId="urn:microsoft.com/office/officeart/2005/8/layout/StepDownProcess"/>
    <dgm:cxn modelId="{4868DC2C-9E03-47E5-A21E-74624252A27C}" type="presOf" srcId="{002BC5B4-918B-46CA-AB27-1A0DCD35B15B}" destId="{DAF2885C-7315-4FD6-A0DF-C4212A01C815}" srcOrd="0" destOrd="0" presId="urn:microsoft.com/office/officeart/2005/8/layout/StepDownProcess"/>
    <dgm:cxn modelId="{8118C64D-0444-4145-AB47-87313A5A4A29}" srcId="{7A94D936-C0CD-45C4-B548-26E718939911}" destId="{B5141CD1-2370-4537-965E-BF53A9C455E7}" srcOrd="0" destOrd="0" parTransId="{ACF2EC79-1BA0-463C-B115-8D85D7303BC3}" sibTransId="{FDDAC071-0C8A-4252-9471-94C5B0A88E1F}"/>
    <dgm:cxn modelId="{CC357641-4D55-415C-B1FD-85A7A0DE21A5}" srcId="{E1D6F387-E2E6-4F88-9836-EC7A21146D46}" destId="{9EA8C8B2-7D02-4542-BE6D-9E91A82599C5}" srcOrd="1" destOrd="0" parTransId="{56D902F5-9BC2-4F38-98BC-9F28C13D9853}" sibTransId="{43BA9875-6CEF-437C-96FA-5F92EC55D934}"/>
    <dgm:cxn modelId="{325B6D1E-B8E5-4068-A638-E95488BA235E}" type="presOf" srcId="{B5141CD1-2370-4537-965E-BF53A9C455E7}" destId="{1628B3CE-879B-4845-9A05-34A602168D74}" srcOrd="0" destOrd="0" presId="urn:microsoft.com/office/officeart/2005/8/layout/StepDownProcess"/>
    <dgm:cxn modelId="{03737E45-B6D5-4BF0-8B9B-D679579F8A38}" srcId="{85CEFCCE-7079-4CCD-B07B-20DEBD9432E0}" destId="{002BC5B4-918B-46CA-AB27-1A0DCD35B15B}" srcOrd="0" destOrd="0" parTransId="{A4DB160E-B858-4043-A137-95FC5AEDA828}" sibTransId="{66C867F9-6E13-43A2-AAB1-3ACF1BB85138}"/>
    <dgm:cxn modelId="{D2984DF9-A881-4803-9B98-59F44605EF40}" type="presOf" srcId="{85CEFCCE-7079-4CCD-B07B-20DEBD9432E0}" destId="{DE68C81F-B71F-42BE-9138-4C7657B256E1}" srcOrd="0" destOrd="0" presId="urn:microsoft.com/office/officeart/2005/8/layout/StepDownProcess"/>
    <dgm:cxn modelId="{A409347C-D51E-4BFD-8147-57F24C10EAB5}" srcId="{E1D6F387-E2E6-4F88-9836-EC7A21146D46}" destId="{19ED04BC-5D39-442D-BA03-09869DC850FC}" srcOrd="3" destOrd="0" parTransId="{5C990DB7-162E-416B-AB6E-76770820BD76}" sibTransId="{0F62B679-AC49-4A41-BF4C-75D52847D9E0}"/>
    <dgm:cxn modelId="{2E2AD397-CAD2-4F54-B1D3-C06072F6BE8E}" type="presOf" srcId="{7B1A3AA3-E48B-4F17-A5DA-2FB6A8B13CEB}" destId="{DA53A206-D4FD-4613-9532-ADA5FA51AE29}" srcOrd="0" destOrd="0" presId="urn:microsoft.com/office/officeart/2005/8/layout/StepDownProcess"/>
    <dgm:cxn modelId="{6CE4B6EF-4F74-492A-96FD-96F832E38B97}" type="presOf" srcId="{E2C72C9D-05C5-4B8E-B6AE-9D2764346955}" destId="{8E3ADA46-666B-4DEB-B44A-F6F6434657C9}" srcOrd="0" destOrd="0" presId="urn:microsoft.com/office/officeart/2005/8/layout/StepDownProcess"/>
    <dgm:cxn modelId="{207E9A46-4200-451B-929A-789CF0141A9E}" srcId="{E1D6F387-E2E6-4F88-9836-EC7A21146D46}" destId="{85CEFCCE-7079-4CCD-B07B-20DEBD9432E0}" srcOrd="2" destOrd="0" parTransId="{CEC76B70-2F83-4FC4-A873-2FF019FB4519}" sibTransId="{52B57F03-5CEB-4CC4-BE06-1A81A147ED64}"/>
    <dgm:cxn modelId="{07785850-9737-4EE0-8811-28506C7A6035}" srcId="{E1D6F387-E2E6-4F88-9836-EC7A21146D46}" destId="{7A94D936-C0CD-45C4-B548-26E718939911}" srcOrd="0" destOrd="0" parTransId="{D7F9EFA7-1D4D-4782-958F-8C05BD434303}" sibTransId="{AD2C242D-B4AE-4411-AEF2-57FC97815287}"/>
    <dgm:cxn modelId="{349C9F1C-ED88-44EA-9687-B837ED6B6C2F}" type="presOf" srcId="{E1D6F387-E2E6-4F88-9836-EC7A21146D46}" destId="{A4AE48BF-8D89-4DE6-A9B7-088F04368A38}" srcOrd="0" destOrd="0" presId="urn:microsoft.com/office/officeart/2005/8/layout/StepDownProcess"/>
    <dgm:cxn modelId="{40D7BCED-E42E-49B3-A4C7-9046CBB454E8}" type="presOf" srcId="{7A94D936-C0CD-45C4-B548-26E718939911}" destId="{23093EA1-E412-4B09-BE8D-3C1B674DF479}" srcOrd="0" destOrd="0" presId="urn:microsoft.com/office/officeart/2005/8/layout/StepDownProcess"/>
    <dgm:cxn modelId="{CA6A10A3-ACD6-41A4-9B78-1FAA2B57F4B3}" srcId="{9EA8C8B2-7D02-4542-BE6D-9E91A82599C5}" destId="{7B1A3AA3-E48B-4F17-A5DA-2FB6A8B13CEB}" srcOrd="0" destOrd="0" parTransId="{EC95147E-B874-4701-A5AA-FAF0769FA14A}" sibTransId="{E5383D12-9225-406C-B1DB-F804AD40FE48}"/>
    <dgm:cxn modelId="{9401DDF8-554B-48CF-99AF-6767F63D1081}" srcId="{19ED04BC-5D39-442D-BA03-09869DC850FC}" destId="{E2C72C9D-05C5-4B8E-B6AE-9D2764346955}" srcOrd="0" destOrd="0" parTransId="{34EF5726-C144-4F0C-BE3E-33096CEA8465}" sibTransId="{F84B055E-7702-44DA-9364-62D3A9BD495E}"/>
    <dgm:cxn modelId="{33BD613D-B18E-4F07-A780-2F6A3BFD0D62}" type="presParOf" srcId="{A4AE48BF-8D89-4DE6-A9B7-088F04368A38}" destId="{D883C01F-DD44-45A2-ACBF-205B41E16ECF}" srcOrd="0" destOrd="0" presId="urn:microsoft.com/office/officeart/2005/8/layout/StepDownProcess"/>
    <dgm:cxn modelId="{C24F3961-8536-4E41-9D0D-0E30335627BD}" type="presParOf" srcId="{D883C01F-DD44-45A2-ACBF-205B41E16ECF}" destId="{6E44C107-FC91-4C84-9761-0C2084048B01}" srcOrd="0" destOrd="0" presId="urn:microsoft.com/office/officeart/2005/8/layout/StepDownProcess"/>
    <dgm:cxn modelId="{8DAC5F48-0E87-4627-B632-242A371A4F47}" type="presParOf" srcId="{D883C01F-DD44-45A2-ACBF-205B41E16ECF}" destId="{23093EA1-E412-4B09-BE8D-3C1B674DF479}" srcOrd="1" destOrd="0" presId="urn:microsoft.com/office/officeart/2005/8/layout/StepDownProcess"/>
    <dgm:cxn modelId="{310E4C03-D2D7-4D98-BD2B-E0486BA9038F}" type="presParOf" srcId="{D883C01F-DD44-45A2-ACBF-205B41E16ECF}" destId="{1628B3CE-879B-4845-9A05-34A602168D74}" srcOrd="2" destOrd="0" presId="urn:microsoft.com/office/officeart/2005/8/layout/StepDownProcess"/>
    <dgm:cxn modelId="{EF5059B4-D2AD-44B5-A154-7B79AF37FBC7}" type="presParOf" srcId="{A4AE48BF-8D89-4DE6-A9B7-088F04368A38}" destId="{DCA79223-2EFD-4C9D-97ED-CB6FD688364C}" srcOrd="1" destOrd="0" presId="urn:microsoft.com/office/officeart/2005/8/layout/StepDownProcess"/>
    <dgm:cxn modelId="{EF6DD42A-FB43-425C-8D58-9C5A92CFE2B4}" type="presParOf" srcId="{A4AE48BF-8D89-4DE6-A9B7-088F04368A38}" destId="{9F9560F5-56CA-4B47-B57E-E8F89807915D}" srcOrd="2" destOrd="0" presId="urn:microsoft.com/office/officeart/2005/8/layout/StepDownProcess"/>
    <dgm:cxn modelId="{214F8F3E-C627-4C0E-8CDA-C496AE0AA2FB}" type="presParOf" srcId="{9F9560F5-56CA-4B47-B57E-E8F89807915D}" destId="{8D4664DD-3539-447C-94D7-FBA3B037CC1F}" srcOrd="0" destOrd="0" presId="urn:microsoft.com/office/officeart/2005/8/layout/StepDownProcess"/>
    <dgm:cxn modelId="{7231A599-B9C1-42CB-B415-4659B5FBA60B}" type="presParOf" srcId="{9F9560F5-56CA-4B47-B57E-E8F89807915D}" destId="{5BE6946B-79B2-4B62-A577-AA494265D5E2}" srcOrd="1" destOrd="0" presId="urn:microsoft.com/office/officeart/2005/8/layout/StepDownProcess"/>
    <dgm:cxn modelId="{F4E0E4CB-B83E-4315-8D81-45CA20C7183E}" type="presParOf" srcId="{9F9560F5-56CA-4B47-B57E-E8F89807915D}" destId="{DA53A206-D4FD-4613-9532-ADA5FA51AE29}" srcOrd="2" destOrd="0" presId="urn:microsoft.com/office/officeart/2005/8/layout/StepDownProcess"/>
    <dgm:cxn modelId="{F55ECB1B-2F48-4DD5-A49E-FF6B92EC3A95}" type="presParOf" srcId="{A4AE48BF-8D89-4DE6-A9B7-088F04368A38}" destId="{04ABD094-7A8D-4888-8C8D-9E1CB63DA7EB}" srcOrd="3" destOrd="0" presId="urn:microsoft.com/office/officeart/2005/8/layout/StepDownProcess"/>
    <dgm:cxn modelId="{19BB45D5-A63F-424F-9336-940346C565CD}" type="presParOf" srcId="{A4AE48BF-8D89-4DE6-A9B7-088F04368A38}" destId="{AE83D8C5-C3AE-44AB-BA39-DFEC9BEFFE62}" srcOrd="4" destOrd="0" presId="urn:microsoft.com/office/officeart/2005/8/layout/StepDownProcess"/>
    <dgm:cxn modelId="{25D03473-C94C-452A-BDE7-26E0ABCA16BE}" type="presParOf" srcId="{AE83D8C5-C3AE-44AB-BA39-DFEC9BEFFE62}" destId="{CC9990B6-53B6-48B2-8A28-99DEEAF8DB5E}" srcOrd="0" destOrd="0" presId="urn:microsoft.com/office/officeart/2005/8/layout/StepDownProcess"/>
    <dgm:cxn modelId="{3C24C9C6-CFD4-4A7F-BB7C-B35301A6A752}" type="presParOf" srcId="{AE83D8C5-C3AE-44AB-BA39-DFEC9BEFFE62}" destId="{DE68C81F-B71F-42BE-9138-4C7657B256E1}" srcOrd="1" destOrd="0" presId="urn:microsoft.com/office/officeart/2005/8/layout/StepDownProcess"/>
    <dgm:cxn modelId="{E2EC8269-3FF3-44BB-88CB-BA8866E1DAE9}" type="presParOf" srcId="{AE83D8C5-C3AE-44AB-BA39-DFEC9BEFFE62}" destId="{DAF2885C-7315-4FD6-A0DF-C4212A01C815}" srcOrd="2" destOrd="0" presId="urn:microsoft.com/office/officeart/2005/8/layout/StepDownProcess"/>
    <dgm:cxn modelId="{22FBE1C8-F05E-46A2-A912-4E72DB48AE25}" type="presParOf" srcId="{A4AE48BF-8D89-4DE6-A9B7-088F04368A38}" destId="{7BF66F1E-4C3D-421D-A1E0-EFC6BF13A064}" srcOrd="5" destOrd="0" presId="urn:microsoft.com/office/officeart/2005/8/layout/StepDownProcess"/>
    <dgm:cxn modelId="{C1BD998B-177A-470B-A3EE-DFE6EC094143}" type="presParOf" srcId="{A4AE48BF-8D89-4DE6-A9B7-088F04368A38}" destId="{A516AD29-5CE0-4648-9842-9083C8D7AC0D}" srcOrd="6" destOrd="0" presId="urn:microsoft.com/office/officeart/2005/8/layout/StepDownProcess"/>
    <dgm:cxn modelId="{081DFBB9-8206-4020-B689-4AE749E2E6D7}" type="presParOf" srcId="{A516AD29-5CE0-4648-9842-9083C8D7AC0D}" destId="{56C19366-BBD4-4020-B45A-0E43007BF697}" srcOrd="0" destOrd="0" presId="urn:microsoft.com/office/officeart/2005/8/layout/StepDownProcess"/>
    <dgm:cxn modelId="{B15C381A-3932-4D44-B992-E3444181DDD6}" type="presParOf" srcId="{A516AD29-5CE0-4648-9842-9083C8D7AC0D}" destId="{8E3ADA46-666B-4DEB-B44A-F6F6434657C9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71C44-7079-4B05-81D8-542D2D7B68BF}">
      <dsp:nvSpPr>
        <dsp:cNvPr id="0" name=""/>
        <dsp:cNvSpPr/>
      </dsp:nvSpPr>
      <dsp:spPr>
        <a:xfrm>
          <a:off x="3369" y="1248046"/>
          <a:ext cx="2162738" cy="1783807"/>
        </a:xfrm>
        <a:prstGeom prst="roundRect">
          <a:avLst>
            <a:gd name="adj" fmla="val 10000"/>
          </a:avLst>
        </a:prstGeom>
        <a:solidFill>
          <a:srgbClr val="F5CF87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CA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700" kern="1200" dirty="0" smtClean="0"/>
            <a:t>Monitoring UI</a:t>
          </a:r>
          <a:endParaRPr lang="en-CA" sz="2700" kern="1200" dirty="0"/>
        </a:p>
      </dsp:txBody>
      <dsp:txXfrm>
        <a:off x="44419" y="1289096"/>
        <a:ext cx="2080638" cy="1319462"/>
      </dsp:txXfrm>
    </dsp:sp>
    <dsp:sp modelId="{E6A108C3-6CC1-41F8-B090-AA7C1A3A0232}">
      <dsp:nvSpPr>
        <dsp:cNvPr id="0" name=""/>
        <dsp:cNvSpPr/>
      </dsp:nvSpPr>
      <dsp:spPr>
        <a:xfrm>
          <a:off x="1225682" y="1697712"/>
          <a:ext cx="2348434" cy="2348434"/>
        </a:xfrm>
        <a:prstGeom prst="leftCircularArrow">
          <a:avLst>
            <a:gd name="adj1" fmla="val 2999"/>
            <a:gd name="adj2" fmla="val 367761"/>
            <a:gd name="adj3" fmla="val 2143272"/>
            <a:gd name="adj4" fmla="val 9024489"/>
            <a:gd name="adj5" fmla="val 34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A2FA82-030D-4D49-BDC1-9A379D31686D}">
      <dsp:nvSpPr>
        <dsp:cNvPr id="0" name=""/>
        <dsp:cNvSpPr/>
      </dsp:nvSpPr>
      <dsp:spPr>
        <a:xfrm>
          <a:off x="483978" y="2649609"/>
          <a:ext cx="1922434" cy="764488"/>
        </a:xfrm>
        <a:prstGeom prst="roundRect">
          <a:avLst>
            <a:gd name="adj" fmla="val 10000"/>
          </a:avLst>
        </a:prstGeom>
        <a:solidFill>
          <a:srgbClr val="F5CF87"/>
        </a:solidFill>
        <a:ln w="12700" cap="flat" cmpd="sng" algn="ctr">
          <a:solidFill>
            <a:srgbClr val="B611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 smtClean="0">
              <a:solidFill>
                <a:schemeClr val="tx1"/>
              </a:solidFill>
            </a:rPr>
            <a:t>Profiled Model</a:t>
          </a:r>
          <a:endParaRPr lang="en-CA" sz="2300" kern="1200" dirty="0">
            <a:solidFill>
              <a:schemeClr val="tx1"/>
            </a:solidFill>
          </a:endParaRPr>
        </a:p>
      </dsp:txBody>
      <dsp:txXfrm>
        <a:off x="506369" y="2672000"/>
        <a:ext cx="1877652" cy="719706"/>
      </dsp:txXfrm>
    </dsp:sp>
    <dsp:sp modelId="{07B02858-BC71-4696-B914-C3E4BCDDF0EC}">
      <dsp:nvSpPr>
        <dsp:cNvPr id="0" name=""/>
        <dsp:cNvSpPr/>
      </dsp:nvSpPr>
      <dsp:spPr>
        <a:xfrm>
          <a:off x="2741828" y="1248046"/>
          <a:ext cx="2162738" cy="1783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700" kern="1200" dirty="0" smtClean="0"/>
            <a:t>Code Generation</a:t>
          </a:r>
          <a:endParaRPr lang="en-CA" sz="2700" kern="1200" dirty="0"/>
        </a:p>
      </dsp:txBody>
      <dsp:txXfrm>
        <a:off x="2782878" y="1671340"/>
        <a:ext cx="2080638" cy="1319462"/>
      </dsp:txXfrm>
    </dsp:sp>
    <dsp:sp modelId="{B6C88BF7-66B9-4293-8CE3-292ECFCC2A9F}">
      <dsp:nvSpPr>
        <dsp:cNvPr id="0" name=""/>
        <dsp:cNvSpPr/>
      </dsp:nvSpPr>
      <dsp:spPr>
        <a:xfrm>
          <a:off x="3946118" y="163811"/>
          <a:ext cx="2624784" cy="2624784"/>
        </a:xfrm>
        <a:prstGeom prst="circularArrow">
          <a:avLst>
            <a:gd name="adj1" fmla="val 2684"/>
            <a:gd name="adj2" fmla="val 326618"/>
            <a:gd name="adj3" fmla="val 19497871"/>
            <a:gd name="adj4" fmla="val 12575511"/>
            <a:gd name="adj5" fmla="val 31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BDDAFE-58FF-4D4C-9B19-783A8BE009E6}">
      <dsp:nvSpPr>
        <dsp:cNvPr id="0" name=""/>
        <dsp:cNvSpPr/>
      </dsp:nvSpPr>
      <dsp:spPr>
        <a:xfrm>
          <a:off x="3222437" y="865802"/>
          <a:ext cx="1922434" cy="764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 smtClean="0"/>
            <a:t>LTTng-Ready Code</a:t>
          </a:r>
          <a:endParaRPr lang="en-CA" sz="2300" kern="1200" dirty="0"/>
        </a:p>
      </dsp:txBody>
      <dsp:txXfrm>
        <a:off x="3244828" y="888193"/>
        <a:ext cx="1877652" cy="719706"/>
      </dsp:txXfrm>
    </dsp:sp>
    <dsp:sp modelId="{08484AC0-F5BB-4A27-8DF6-2E8817EA8413}">
      <dsp:nvSpPr>
        <dsp:cNvPr id="0" name=""/>
        <dsp:cNvSpPr/>
      </dsp:nvSpPr>
      <dsp:spPr>
        <a:xfrm>
          <a:off x="5480287" y="1248046"/>
          <a:ext cx="2162738" cy="1783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CA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700" kern="1200" dirty="0" smtClean="0"/>
            <a:t>Trace Display</a:t>
          </a:r>
          <a:endParaRPr lang="en-CA" sz="2700" kern="1200" dirty="0"/>
        </a:p>
      </dsp:txBody>
      <dsp:txXfrm>
        <a:off x="5521337" y="1289096"/>
        <a:ext cx="2080638" cy="1319462"/>
      </dsp:txXfrm>
    </dsp:sp>
    <dsp:sp modelId="{AF622A4B-13EB-4710-BE22-4252D2E912C5}">
      <dsp:nvSpPr>
        <dsp:cNvPr id="0" name=""/>
        <dsp:cNvSpPr/>
      </dsp:nvSpPr>
      <dsp:spPr>
        <a:xfrm>
          <a:off x="5960895" y="2649609"/>
          <a:ext cx="1922434" cy="764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 smtClean="0"/>
            <a:t>Model with Trace Info.</a:t>
          </a:r>
          <a:endParaRPr lang="en-CA" sz="2300" kern="1200" dirty="0"/>
        </a:p>
      </dsp:txBody>
      <dsp:txXfrm>
        <a:off x="5983286" y="2672000"/>
        <a:ext cx="1877652" cy="719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4C107-FC91-4C84-9761-0C2084048B01}">
      <dsp:nvSpPr>
        <dsp:cNvPr id="0" name=""/>
        <dsp:cNvSpPr/>
      </dsp:nvSpPr>
      <dsp:spPr>
        <a:xfrm rot="5400000">
          <a:off x="1154931" y="935463"/>
          <a:ext cx="821540" cy="93529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93EA1-E412-4B09-BE8D-3C1B674DF479}">
      <dsp:nvSpPr>
        <dsp:cNvPr id="0" name=""/>
        <dsp:cNvSpPr/>
      </dsp:nvSpPr>
      <dsp:spPr>
        <a:xfrm>
          <a:off x="937273" y="24769"/>
          <a:ext cx="1382990" cy="96804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300" kern="1200" dirty="0" smtClean="0"/>
            <a:t>UML-RT Model in PapyrusRT</a:t>
          </a:r>
          <a:endParaRPr lang="en-CA" sz="1300" kern="1200" dirty="0"/>
        </a:p>
      </dsp:txBody>
      <dsp:txXfrm>
        <a:off x="984538" y="72034"/>
        <a:ext cx="1288460" cy="873518"/>
      </dsp:txXfrm>
    </dsp:sp>
    <dsp:sp modelId="{1628B3CE-879B-4845-9A05-34A602168D74}">
      <dsp:nvSpPr>
        <dsp:cNvPr id="0" name=""/>
        <dsp:cNvSpPr/>
      </dsp:nvSpPr>
      <dsp:spPr>
        <a:xfrm>
          <a:off x="2369902" y="102346"/>
          <a:ext cx="1260537" cy="782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500" kern="1200" dirty="0" smtClean="0"/>
            <a:t>PapyrusRT</a:t>
          </a:r>
          <a:endParaRPr lang="en-CA" sz="1500" kern="1200" dirty="0"/>
        </a:p>
      </dsp:txBody>
      <dsp:txXfrm>
        <a:off x="2369902" y="102346"/>
        <a:ext cx="1260537" cy="782419"/>
      </dsp:txXfrm>
    </dsp:sp>
    <dsp:sp modelId="{8D4664DD-3539-447C-94D7-FBA3B037CC1F}">
      <dsp:nvSpPr>
        <dsp:cNvPr id="0" name=""/>
        <dsp:cNvSpPr/>
      </dsp:nvSpPr>
      <dsp:spPr>
        <a:xfrm rot="5400000">
          <a:off x="2362700" y="2022900"/>
          <a:ext cx="821540" cy="93529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E6946B-79B2-4B62-A577-AA494265D5E2}">
      <dsp:nvSpPr>
        <dsp:cNvPr id="0" name=""/>
        <dsp:cNvSpPr/>
      </dsp:nvSpPr>
      <dsp:spPr>
        <a:xfrm>
          <a:off x="2145042" y="1112207"/>
          <a:ext cx="1382990" cy="96804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300" kern="1200" dirty="0" smtClean="0"/>
            <a:t>Extract information from model</a:t>
          </a:r>
          <a:endParaRPr lang="en-CA" sz="1300" kern="1200" dirty="0"/>
        </a:p>
      </dsp:txBody>
      <dsp:txXfrm>
        <a:off x="2192307" y="1159472"/>
        <a:ext cx="1288460" cy="873518"/>
      </dsp:txXfrm>
    </dsp:sp>
    <dsp:sp modelId="{DA53A206-D4FD-4613-9532-ADA5FA51AE29}">
      <dsp:nvSpPr>
        <dsp:cNvPr id="0" name=""/>
        <dsp:cNvSpPr/>
      </dsp:nvSpPr>
      <dsp:spPr>
        <a:xfrm>
          <a:off x="3528032" y="1204532"/>
          <a:ext cx="1005855" cy="782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500" kern="1200" dirty="0" smtClean="0"/>
            <a:t>SAX Parser</a:t>
          </a:r>
          <a:endParaRPr lang="en-CA" sz="1500" kern="1200" dirty="0"/>
        </a:p>
      </dsp:txBody>
      <dsp:txXfrm>
        <a:off x="3528032" y="1204532"/>
        <a:ext cx="1005855" cy="782419"/>
      </dsp:txXfrm>
    </dsp:sp>
    <dsp:sp modelId="{CC9990B6-53B6-48B2-8A28-99DEEAF8DB5E}">
      <dsp:nvSpPr>
        <dsp:cNvPr id="0" name=""/>
        <dsp:cNvSpPr/>
      </dsp:nvSpPr>
      <dsp:spPr>
        <a:xfrm rot="5400000">
          <a:off x="3570470" y="3110338"/>
          <a:ext cx="821540" cy="93529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68C81F-B71F-42BE-9138-4C7657B256E1}">
      <dsp:nvSpPr>
        <dsp:cNvPr id="0" name=""/>
        <dsp:cNvSpPr/>
      </dsp:nvSpPr>
      <dsp:spPr>
        <a:xfrm>
          <a:off x="3352812" y="2199644"/>
          <a:ext cx="1382990" cy="96804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300" kern="1200" dirty="0" smtClean="0"/>
            <a:t>User selects the elements to be monitored</a:t>
          </a:r>
          <a:endParaRPr lang="en-CA" sz="1300" kern="1200" dirty="0"/>
        </a:p>
      </dsp:txBody>
      <dsp:txXfrm>
        <a:off x="3400077" y="2246909"/>
        <a:ext cx="1288460" cy="873518"/>
      </dsp:txXfrm>
    </dsp:sp>
    <dsp:sp modelId="{DAF2885C-7315-4FD6-A0DF-C4212A01C815}">
      <dsp:nvSpPr>
        <dsp:cNvPr id="0" name=""/>
        <dsp:cNvSpPr/>
      </dsp:nvSpPr>
      <dsp:spPr>
        <a:xfrm>
          <a:off x="4735802" y="2291970"/>
          <a:ext cx="1005855" cy="782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500" kern="1200" dirty="0" smtClean="0"/>
            <a:t>Eclipse Plugin </a:t>
          </a:r>
          <a:endParaRPr lang="en-CA" sz="1500" kern="1200" dirty="0"/>
        </a:p>
      </dsp:txBody>
      <dsp:txXfrm>
        <a:off x="4735802" y="2291970"/>
        <a:ext cx="1005855" cy="782419"/>
      </dsp:txXfrm>
    </dsp:sp>
    <dsp:sp modelId="{56C19366-BBD4-4020-B45A-0E43007BF697}">
      <dsp:nvSpPr>
        <dsp:cNvPr id="0" name=""/>
        <dsp:cNvSpPr/>
      </dsp:nvSpPr>
      <dsp:spPr>
        <a:xfrm>
          <a:off x="4560581" y="3287082"/>
          <a:ext cx="1382990" cy="96804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300" kern="1200" dirty="0" smtClean="0"/>
            <a:t>Update the stereotypes of selected elements</a:t>
          </a:r>
          <a:endParaRPr lang="en-CA" sz="1300" kern="1200" dirty="0"/>
        </a:p>
      </dsp:txBody>
      <dsp:txXfrm>
        <a:off x="4607846" y="3334347"/>
        <a:ext cx="1288460" cy="873518"/>
      </dsp:txXfrm>
    </dsp:sp>
    <dsp:sp modelId="{8E3ADA46-666B-4DEB-B44A-F6F6434657C9}">
      <dsp:nvSpPr>
        <dsp:cNvPr id="0" name=""/>
        <dsp:cNvSpPr/>
      </dsp:nvSpPr>
      <dsp:spPr>
        <a:xfrm>
          <a:off x="5943571" y="3379407"/>
          <a:ext cx="1005855" cy="782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500" kern="1200" dirty="0" smtClean="0"/>
            <a:t>UML Profiles</a:t>
          </a:r>
          <a:endParaRPr lang="en-CA" sz="1500" kern="1200" dirty="0"/>
        </a:p>
      </dsp:txBody>
      <dsp:txXfrm>
        <a:off x="5943571" y="3379407"/>
        <a:ext cx="1005855" cy="7824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71C44-7079-4B05-81D8-542D2D7B68BF}">
      <dsp:nvSpPr>
        <dsp:cNvPr id="0" name=""/>
        <dsp:cNvSpPr/>
      </dsp:nvSpPr>
      <dsp:spPr>
        <a:xfrm>
          <a:off x="3369" y="1248046"/>
          <a:ext cx="2162738" cy="1783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CA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700" kern="1200" dirty="0" smtClean="0"/>
            <a:t>Monitoring UI</a:t>
          </a:r>
          <a:endParaRPr lang="en-CA" sz="2700" kern="1200" dirty="0"/>
        </a:p>
      </dsp:txBody>
      <dsp:txXfrm>
        <a:off x="44419" y="1289096"/>
        <a:ext cx="2080638" cy="1319462"/>
      </dsp:txXfrm>
    </dsp:sp>
    <dsp:sp modelId="{E6A108C3-6CC1-41F8-B090-AA7C1A3A0232}">
      <dsp:nvSpPr>
        <dsp:cNvPr id="0" name=""/>
        <dsp:cNvSpPr/>
      </dsp:nvSpPr>
      <dsp:spPr>
        <a:xfrm>
          <a:off x="1225682" y="1697712"/>
          <a:ext cx="2348434" cy="2348434"/>
        </a:xfrm>
        <a:prstGeom prst="leftCircularArrow">
          <a:avLst>
            <a:gd name="adj1" fmla="val 2999"/>
            <a:gd name="adj2" fmla="val 367761"/>
            <a:gd name="adj3" fmla="val 2143272"/>
            <a:gd name="adj4" fmla="val 9024489"/>
            <a:gd name="adj5" fmla="val 34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A2FA82-030D-4D49-BDC1-9A379D31686D}">
      <dsp:nvSpPr>
        <dsp:cNvPr id="0" name=""/>
        <dsp:cNvSpPr/>
      </dsp:nvSpPr>
      <dsp:spPr>
        <a:xfrm>
          <a:off x="483978" y="2649609"/>
          <a:ext cx="1922434" cy="764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 smtClean="0"/>
            <a:t>Profiled Model</a:t>
          </a:r>
          <a:endParaRPr lang="en-CA" sz="2300" kern="1200" dirty="0"/>
        </a:p>
      </dsp:txBody>
      <dsp:txXfrm>
        <a:off x="506369" y="2672000"/>
        <a:ext cx="1877652" cy="719706"/>
      </dsp:txXfrm>
    </dsp:sp>
    <dsp:sp modelId="{07B02858-BC71-4696-B914-C3E4BCDDF0EC}">
      <dsp:nvSpPr>
        <dsp:cNvPr id="0" name=""/>
        <dsp:cNvSpPr/>
      </dsp:nvSpPr>
      <dsp:spPr>
        <a:xfrm>
          <a:off x="2741828" y="1248046"/>
          <a:ext cx="2162738" cy="1783807"/>
        </a:xfrm>
        <a:prstGeom prst="roundRect">
          <a:avLst>
            <a:gd name="adj" fmla="val 10000"/>
          </a:avLst>
        </a:prstGeom>
        <a:solidFill>
          <a:srgbClr val="F5CF87"/>
        </a:solidFill>
        <a:ln w="12700" cap="flat" cmpd="sng" algn="ctr">
          <a:solidFill>
            <a:srgbClr val="B611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700" kern="1200" dirty="0" smtClean="0">
              <a:solidFill>
                <a:schemeClr val="tx1"/>
              </a:solidFill>
            </a:rPr>
            <a:t>Code Generation</a:t>
          </a:r>
          <a:endParaRPr lang="en-CA" sz="2700" kern="1200" dirty="0">
            <a:solidFill>
              <a:schemeClr val="tx1"/>
            </a:solidFill>
          </a:endParaRPr>
        </a:p>
      </dsp:txBody>
      <dsp:txXfrm>
        <a:off x="2782878" y="1671340"/>
        <a:ext cx="2080638" cy="1319462"/>
      </dsp:txXfrm>
    </dsp:sp>
    <dsp:sp modelId="{B6C88BF7-66B9-4293-8CE3-292ECFCC2A9F}">
      <dsp:nvSpPr>
        <dsp:cNvPr id="0" name=""/>
        <dsp:cNvSpPr/>
      </dsp:nvSpPr>
      <dsp:spPr>
        <a:xfrm>
          <a:off x="3946118" y="163811"/>
          <a:ext cx="2624784" cy="2624784"/>
        </a:xfrm>
        <a:prstGeom prst="circularArrow">
          <a:avLst>
            <a:gd name="adj1" fmla="val 2684"/>
            <a:gd name="adj2" fmla="val 326618"/>
            <a:gd name="adj3" fmla="val 19497871"/>
            <a:gd name="adj4" fmla="val 12575511"/>
            <a:gd name="adj5" fmla="val 31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BDDAFE-58FF-4D4C-9B19-783A8BE009E6}">
      <dsp:nvSpPr>
        <dsp:cNvPr id="0" name=""/>
        <dsp:cNvSpPr/>
      </dsp:nvSpPr>
      <dsp:spPr>
        <a:xfrm>
          <a:off x="3222437" y="865802"/>
          <a:ext cx="1922434" cy="764488"/>
        </a:xfrm>
        <a:prstGeom prst="roundRect">
          <a:avLst>
            <a:gd name="adj" fmla="val 10000"/>
          </a:avLst>
        </a:prstGeom>
        <a:solidFill>
          <a:srgbClr val="F5CF87"/>
        </a:solidFill>
        <a:ln w="12700" cap="flat" cmpd="sng" algn="ctr">
          <a:solidFill>
            <a:srgbClr val="B611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 smtClean="0">
              <a:solidFill>
                <a:schemeClr val="tx1"/>
              </a:solidFill>
            </a:rPr>
            <a:t>LTTng-Ready Code</a:t>
          </a:r>
          <a:endParaRPr lang="en-CA" sz="2300" kern="1200" dirty="0">
            <a:solidFill>
              <a:schemeClr val="tx1"/>
            </a:solidFill>
          </a:endParaRPr>
        </a:p>
      </dsp:txBody>
      <dsp:txXfrm>
        <a:off x="3244828" y="888193"/>
        <a:ext cx="1877652" cy="719706"/>
      </dsp:txXfrm>
    </dsp:sp>
    <dsp:sp modelId="{08484AC0-F5BB-4A27-8DF6-2E8817EA8413}">
      <dsp:nvSpPr>
        <dsp:cNvPr id="0" name=""/>
        <dsp:cNvSpPr/>
      </dsp:nvSpPr>
      <dsp:spPr>
        <a:xfrm>
          <a:off x="5480287" y="1248046"/>
          <a:ext cx="2162738" cy="1783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CA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700" kern="1200" dirty="0" smtClean="0"/>
            <a:t>Trace Display</a:t>
          </a:r>
          <a:endParaRPr lang="en-CA" sz="2700" kern="1200" dirty="0"/>
        </a:p>
      </dsp:txBody>
      <dsp:txXfrm>
        <a:off x="5521337" y="1289096"/>
        <a:ext cx="2080638" cy="1319462"/>
      </dsp:txXfrm>
    </dsp:sp>
    <dsp:sp modelId="{AF622A4B-13EB-4710-BE22-4252D2E912C5}">
      <dsp:nvSpPr>
        <dsp:cNvPr id="0" name=""/>
        <dsp:cNvSpPr/>
      </dsp:nvSpPr>
      <dsp:spPr>
        <a:xfrm>
          <a:off x="5960895" y="2649609"/>
          <a:ext cx="1922434" cy="764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 smtClean="0"/>
            <a:t>Model with Trace Info.</a:t>
          </a:r>
          <a:endParaRPr lang="en-CA" sz="2300" kern="1200" dirty="0"/>
        </a:p>
      </dsp:txBody>
      <dsp:txXfrm>
        <a:off x="5983286" y="2672000"/>
        <a:ext cx="1877652" cy="7197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4C107-FC91-4C84-9761-0C2084048B01}">
      <dsp:nvSpPr>
        <dsp:cNvPr id="0" name=""/>
        <dsp:cNvSpPr/>
      </dsp:nvSpPr>
      <dsp:spPr>
        <a:xfrm rot="5400000">
          <a:off x="1084913" y="1250454"/>
          <a:ext cx="1105919" cy="12590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93EA1-E412-4B09-BE8D-3C1B674DF479}">
      <dsp:nvSpPr>
        <dsp:cNvPr id="0" name=""/>
        <dsp:cNvSpPr/>
      </dsp:nvSpPr>
      <dsp:spPr>
        <a:xfrm>
          <a:off x="791911" y="24520"/>
          <a:ext cx="1861717" cy="130314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 smtClean="0"/>
            <a:t>Profiled model</a:t>
          </a:r>
          <a:endParaRPr lang="en-CA" sz="2300" kern="1200" dirty="0"/>
        </a:p>
      </dsp:txBody>
      <dsp:txXfrm>
        <a:off x="855537" y="88146"/>
        <a:ext cx="1734465" cy="1175889"/>
      </dsp:txXfrm>
    </dsp:sp>
    <dsp:sp modelId="{1628B3CE-879B-4845-9A05-34A602168D74}">
      <dsp:nvSpPr>
        <dsp:cNvPr id="0" name=""/>
        <dsp:cNvSpPr/>
      </dsp:nvSpPr>
      <dsp:spPr>
        <a:xfrm>
          <a:off x="2653629" y="148805"/>
          <a:ext cx="1354035" cy="1053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kern="1200" dirty="0" smtClean="0"/>
            <a:t>UML profiles</a:t>
          </a:r>
          <a:endParaRPr lang="en-CA" sz="1800" kern="1200" dirty="0"/>
        </a:p>
      </dsp:txBody>
      <dsp:txXfrm>
        <a:off x="2653629" y="148805"/>
        <a:ext cx="1354035" cy="1053256"/>
      </dsp:txXfrm>
    </dsp:sp>
    <dsp:sp modelId="{8D4664DD-3539-447C-94D7-FBA3B037CC1F}">
      <dsp:nvSpPr>
        <dsp:cNvPr id="0" name=""/>
        <dsp:cNvSpPr/>
      </dsp:nvSpPr>
      <dsp:spPr>
        <a:xfrm rot="5400000">
          <a:off x="2628474" y="2714313"/>
          <a:ext cx="1105919" cy="12590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E6946B-79B2-4B62-A577-AA494265D5E2}">
      <dsp:nvSpPr>
        <dsp:cNvPr id="0" name=""/>
        <dsp:cNvSpPr/>
      </dsp:nvSpPr>
      <dsp:spPr>
        <a:xfrm>
          <a:off x="2335473" y="1488379"/>
          <a:ext cx="1861717" cy="130314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 smtClean="0"/>
            <a:t>Add </a:t>
          </a:r>
          <a:r>
            <a:rPr lang="en-CA" sz="2300" kern="1200" dirty="0" err="1" smtClean="0"/>
            <a:t>tracepoints</a:t>
          </a:r>
          <a:r>
            <a:rPr lang="en-CA" sz="2300" kern="1200" dirty="0" smtClean="0"/>
            <a:t> to code</a:t>
          </a:r>
          <a:endParaRPr lang="en-CA" sz="2300" kern="1200" dirty="0"/>
        </a:p>
      </dsp:txBody>
      <dsp:txXfrm>
        <a:off x="2399099" y="1552005"/>
        <a:ext cx="1734465" cy="1175889"/>
      </dsp:txXfrm>
    </dsp:sp>
    <dsp:sp modelId="{DA53A206-D4FD-4613-9532-ADA5FA51AE29}">
      <dsp:nvSpPr>
        <dsp:cNvPr id="0" name=""/>
        <dsp:cNvSpPr/>
      </dsp:nvSpPr>
      <dsp:spPr>
        <a:xfrm>
          <a:off x="4197190" y="1612663"/>
          <a:ext cx="1354035" cy="1053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kern="1200" dirty="0" err="1" smtClean="0"/>
            <a:t>Xtend</a:t>
          </a:r>
          <a:endParaRPr lang="en-CA" sz="1800" kern="1200" dirty="0"/>
        </a:p>
      </dsp:txBody>
      <dsp:txXfrm>
        <a:off x="4197190" y="1612663"/>
        <a:ext cx="1354035" cy="1053256"/>
      </dsp:txXfrm>
    </dsp:sp>
    <dsp:sp modelId="{DE68C81F-B71F-42BE-9138-4C7657B256E1}">
      <dsp:nvSpPr>
        <dsp:cNvPr id="0" name=""/>
        <dsp:cNvSpPr/>
      </dsp:nvSpPr>
      <dsp:spPr>
        <a:xfrm>
          <a:off x="3879034" y="2952237"/>
          <a:ext cx="1861717" cy="130314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 smtClean="0"/>
            <a:t>Generate LTTng-ready code</a:t>
          </a:r>
          <a:endParaRPr lang="en-CA" sz="2300" kern="1200" dirty="0"/>
        </a:p>
      </dsp:txBody>
      <dsp:txXfrm>
        <a:off x="3942660" y="3015863"/>
        <a:ext cx="1734465" cy="1175889"/>
      </dsp:txXfrm>
    </dsp:sp>
    <dsp:sp modelId="{60619E4A-C8AC-46EA-8D97-2E24D09192A5}">
      <dsp:nvSpPr>
        <dsp:cNvPr id="0" name=""/>
        <dsp:cNvSpPr/>
      </dsp:nvSpPr>
      <dsp:spPr>
        <a:xfrm>
          <a:off x="5740752" y="3076521"/>
          <a:ext cx="1354035" cy="1053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kern="1200" dirty="0" smtClean="0"/>
            <a:t>LTTng</a:t>
          </a:r>
          <a:endParaRPr lang="en-CA" sz="1800" kern="1200" dirty="0"/>
        </a:p>
      </dsp:txBody>
      <dsp:txXfrm>
        <a:off x="5740752" y="3076521"/>
        <a:ext cx="1354035" cy="10532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71C44-7079-4B05-81D8-542D2D7B68BF}">
      <dsp:nvSpPr>
        <dsp:cNvPr id="0" name=""/>
        <dsp:cNvSpPr/>
      </dsp:nvSpPr>
      <dsp:spPr>
        <a:xfrm>
          <a:off x="3369" y="1248046"/>
          <a:ext cx="2162738" cy="1783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CA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700" kern="1200" dirty="0" smtClean="0"/>
            <a:t>Monitoring UI</a:t>
          </a:r>
          <a:endParaRPr lang="en-CA" sz="2700" kern="1200" dirty="0"/>
        </a:p>
      </dsp:txBody>
      <dsp:txXfrm>
        <a:off x="44419" y="1289096"/>
        <a:ext cx="2080638" cy="1319462"/>
      </dsp:txXfrm>
    </dsp:sp>
    <dsp:sp modelId="{E6A108C3-6CC1-41F8-B090-AA7C1A3A0232}">
      <dsp:nvSpPr>
        <dsp:cNvPr id="0" name=""/>
        <dsp:cNvSpPr/>
      </dsp:nvSpPr>
      <dsp:spPr>
        <a:xfrm>
          <a:off x="1225682" y="1697712"/>
          <a:ext cx="2348434" cy="2348434"/>
        </a:xfrm>
        <a:prstGeom prst="leftCircularArrow">
          <a:avLst>
            <a:gd name="adj1" fmla="val 2999"/>
            <a:gd name="adj2" fmla="val 367761"/>
            <a:gd name="adj3" fmla="val 2143272"/>
            <a:gd name="adj4" fmla="val 9024489"/>
            <a:gd name="adj5" fmla="val 34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A2FA82-030D-4D49-BDC1-9A379D31686D}">
      <dsp:nvSpPr>
        <dsp:cNvPr id="0" name=""/>
        <dsp:cNvSpPr/>
      </dsp:nvSpPr>
      <dsp:spPr>
        <a:xfrm>
          <a:off x="483978" y="2649609"/>
          <a:ext cx="1922434" cy="764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 smtClean="0"/>
            <a:t>Profiled Model</a:t>
          </a:r>
          <a:endParaRPr lang="en-CA" sz="2300" kern="1200" dirty="0"/>
        </a:p>
      </dsp:txBody>
      <dsp:txXfrm>
        <a:off x="506369" y="2672000"/>
        <a:ext cx="1877652" cy="719706"/>
      </dsp:txXfrm>
    </dsp:sp>
    <dsp:sp modelId="{07B02858-BC71-4696-B914-C3E4BCDDF0EC}">
      <dsp:nvSpPr>
        <dsp:cNvPr id="0" name=""/>
        <dsp:cNvSpPr/>
      </dsp:nvSpPr>
      <dsp:spPr>
        <a:xfrm>
          <a:off x="2741828" y="1248046"/>
          <a:ext cx="2162738" cy="17838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700" kern="1200" dirty="0" smtClean="0"/>
            <a:t>Code Generation</a:t>
          </a:r>
          <a:endParaRPr lang="en-CA" sz="2700" kern="1200" dirty="0"/>
        </a:p>
      </dsp:txBody>
      <dsp:txXfrm>
        <a:off x="2782878" y="1671340"/>
        <a:ext cx="2080638" cy="1319462"/>
      </dsp:txXfrm>
    </dsp:sp>
    <dsp:sp modelId="{B6C88BF7-66B9-4293-8CE3-292ECFCC2A9F}">
      <dsp:nvSpPr>
        <dsp:cNvPr id="0" name=""/>
        <dsp:cNvSpPr/>
      </dsp:nvSpPr>
      <dsp:spPr>
        <a:xfrm>
          <a:off x="3946118" y="163811"/>
          <a:ext cx="2624784" cy="2624784"/>
        </a:xfrm>
        <a:prstGeom prst="circularArrow">
          <a:avLst>
            <a:gd name="adj1" fmla="val 2684"/>
            <a:gd name="adj2" fmla="val 326618"/>
            <a:gd name="adj3" fmla="val 19497871"/>
            <a:gd name="adj4" fmla="val 12575511"/>
            <a:gd name="adj5" fmla="val 31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BDDAFE-58FF-4D4C-9B19-783A8BE009E6}">
      <dsp:nvSpPr>
        <dsp:cNvPr id="0" name=""/>
        <dsp:cNvSpPr/>
      </dsp:nvSpPr>
      <dsp:spPr>
        <a:xfrm>
          <a:off x="3222437" y="865802"/>
          <a:ext cx="1922434" cy="7644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 smtClean="0"/>
            <a:t>LTTng-Ready Code</a:t>
          </a:r>
          <a:endParaRPr lang="en-CA" sz="2300" kern="1200" dirty="0"/>
        </a:p>
      </dsp:txBody>
      <dsp:txXfrm>
        <a:off x="3244828" y="888193"/>
        <a:ext cx="1877652" cy="719706"/>
      </dsp:txXfrm>
    </dsp:sp>
    <dsp:sp modelId="{08484AC0-F5BB-4A27-8DF6-2E8817EA8413}">
      <dsp:nvSpPr>
        <dsp:cNvPr id="0" name=""/>
        <dsp:cNvSpPr/>
      </dsp:nvSpPr>
      <dsp:spPr>
        <a:xfrm>
          <a:off x="5480287" y="1248046"/>
          <a:ext cx="2162738" cy="1783807"/>
        </a:xfrm>
        <a:prstGeom prst="roundRect">
          <a:avLst>
            <a:gd name="adj" fmla="val 10000"/>
          </a:avLst>
        </a:prstGeom>
        <a:solidFill>
          <a:srgbClr val="F5CF87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51435" rIns="51435" bIns="5143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CA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700" kern="1200" dirty="0" smtClean="0"/>
            <a:t>Trace Display</a:t>
          </a:r>
          <a:endParaRPr lang="en-CA" sz="2700" kern="1200" dirty="0"/>
        </a:p>
      </dsp:txBody>
      <dsp:txXfrm>
        <a:off x="5521337" y="1289096"/>
        <a:ext cx="2080638" cy="1319462"/>
      </dsp:txXfrm>
    </dsp:sp>
    <dsp:sp modelId="{AF622A4B-13EB-4710-BE22-4252D2E912C5}">
      <dsp:nvSpPr>
        <dsp:cNvPr id="0" name=""/>
        <dsp:cNvSpPr/>
      </dsp:nvSpPr>
      <dsp:spPr>
        <a:xfrm>
          <a:off x="5960895" y="2649609"/>
          <a:ext cx="1922434" cy="764488"/>
        </a:xfrm>
        <a:prstGeom prst="roundRect">
          <a:avLst>
            <a:gd name="adj" fmla="val 10000"/>
          </a:avLst>
        </a:prstGeom>
        <a:solidFill>
          <a:srgbClr val="F5CF87"/>
        </a:solidFill>
        <a:ln w="12700" cap="flat" cmpd="sng" algn="ctr">
          <a:solidFill>
            <a:srgbClr val="B611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kern="1200" dirty="0" smtClean="0">
              <a:solidFill>
                <a:schemeClr val="tx1"/>
              </a:solidFill>
            </a:rPr>
            <a:t>Model with Trace Info.</a:t>
          </a:r>
          <a:endParaRPr lang="en-CA" sz="2300" kern="1200" dirty="0">
            <a:solidFill>
              <a:schemeClr val="tx1"/>
            </a:solidFill>
          </a:endParaRPr>
        </a:p>
      </dsp:txBody>
      <dsp:txXfrm>
        <a:off x="5983286" y="2672000"/>
        <a:ext cx="1877652" cy="7197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4C107-FC91-4C84-9761-0C2084048B01}">
      <dsp:nvSpPr>
        <dsp:cNvPr id="0" name=""/>
        <dsp:cNvSpPr/>
      </dsp:nvSpPr>
      <dsp:spPr>
        <a:xfrm rot="5400000">
          <a:off x="1246617" y="935463"/>
          <a:ext cx="821540" cy="93529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93EA1-E412-4B09-BE8D-3C1B674DF479}">
      <dsp:nvSpPr>
        <dsp:cNvPr id="0" name=""/>
        <dsp:cNvSpPr/>
      </dsp:nvSpPr>
      <dsp:spPr>
        <a:xfrm>
          <a:off x="1028958" y="24769"/>
          <a:ext cx="1382990" cy="96804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300" kern="1200" dirty="0" smtClean="0"/>
            <a:t>Append LTTng script to the code generator</a:t>
          </a:r>
          <a:endParaRPr lang="en-CA" sz="1300" kern="1200" dirty="0"/>
        </a:p>
      </dsp:txBody>
      <dsp:txXfrm>
        <a:off x="1076223" y="72034"/>
        <a:ext cx="1288460" cy="873518"/>
      </dsp:txXfrm>
    </dsp:sp>
    <dsp:sp modelId="{1628B3CE-879B-4845-9A05-34A602168D74}">
      <dsp:nvSpPr>
        <dsp:cNvPr id="0" name=""/>
        <dsp:cNvSpPr/>
      </dsp:nvSpPr>
      <dsp:spPr>
        <a:xfrm>
          <a:off x="2411948" y="117095"/>
          <a:ext cx="1005855" cy="782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500" kern="1200" dirty="0" err="1" smtClean="0"/>
            <a:t>Xtend</a:t>
          </a:r>
          <a:endParaRPr lang="en-CA" sz="1500" kern="1200" dirty="0"/>
        </a:p>
      </dsp:txBody>
      <dsp:txXfrm>
        <a:off x="2411948" y="117095"/>
        <a:ext cx="1005855" cy="782419"/>
      </dsp:txXfrm>
    </dsp:sp>
    <dsp:sp modelId="{8D4664DD-3539-447C-94D7-FBA3B037CC1F}">
      <dsp:nvSpPr>
        <dsp:cNvPr id="0" name=""/>
        <dsp:cNvSpPr/>
      </dsp:nvSpPr>
      <dsp:spPr>
        <a:xfrm rot="5400000">
          <a:off x="2393262" y="2022900"/>
          <a:ext cx="821540" cy="93529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E6946B-79B2-4B62-A577-AA494265D5E2}">
      <dsp:nvSpPr>
        <dsp:cNvPr id="0" name=""/>
        <dsp:cNvSpPr/>
      </dsp:nvSpPr>
      <dsp:spPr>
        <a:xfrm>
          <a:off x="2175604" y="1112207"/>
          <a:ext cx="1382990" cy="96804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300" kern="1200" dirty="0" smtClean="0"/>
            <a:t>Run the generated code and generate trace file</a:t>
          </a:r>
          <a:endParaRPr lang="en-CA" sz="1300" kern="1200" dirty="0"/>
        </a:p>
      </dsp:txBody>
      <dsp:txXfrm>
        <a:off x="2222869" y="1159472"/>
        <a:ext cx="1288460" cy="873518"/>
      </dsp:txXfrm>
    </dsp:sp>
    <dsp:sp modelId="{DA53A206-D4FD-4613-9532-ADA5FA51AE29}">
      <dsp:nvSpPr>
        <dsp:cNvPr id="0" name=""/>
        <dsp:cNvSpPr/>
      </dsp:nvSpPr>
      <dsp:spPr>
        <a:xfrm>
          <a:off x="3558594" y="1204532"/>
          <a:ext cx="1005855" cy="782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500" kern="1200" dirty="0" smtClean="0"/>
            <a:t>LTTng</a:t>
          </a:r>
          <a:endParaRPr lang="en-CA" sz="1500" kern="1200" dirty="0"/>
        </a:p>
      </dsp:txBody>
      <dsp:txXfrm>
        <a:off x="3558594" y="1204532"/>
        <a:ext cx="1005855" cy="782419"/>
      </dsp:txXfrm>
    </dsp:sp>
    <dsp:sp modelId="{CC9990B6-53B6-48B2-8A28-99DEEAF8DB5E}">
      <dsp:nvSpPr>
        <dsp:cNvPr id="0" name=""/>
        <dsp:cNvSpPr/>
      </dsp:nvSpPr>
      <dsp:spPr>
        <a:xfrm rot="5400000">
          <a:off x="3539908" y="3110338"/>
          <a:ext cx="821540" cy="93529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68C81F-B71F-42BE-9138-4C7657B256E1}">
      <dsp:nvSpPr>
        <dsp:cNvPr id="0" name=""/>
        <dsp:cNvSpPr/>
      </dsp:nvSpPr>
      <dsp:spPr>
        <a:xfrm>
          <a:off x="3322250" y="2199644"/>
          <a:ext cx="1382990" cy="96804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300" kern="1200" dirty="0" smtClean="0"/>
            <a:t>Parse the trace file</a:t>
          </a:r>
          <a:endParaRPr lang="en-CA" sz="1300" kern="1200" dirty="0"/>
        </a:p>
      </dsp:txBody>
      <dsp:txXfrm>
        <a:off x="3369515" y="2246909"/>
        <a:ext cx="1288460" cy="873518"/>
      </dsp:txXfrm>
    </dsp:sp>
    <dsp:sp modelId="{DAF2885C-7315-4FD6-A0DF-C4212A01C815}">
      <dsp:nvSpPr>
        <dsp:cNvPr id="0" name=""/>
        <dsp:cNvSpPr/>
      </dsp:nvSpPr>
      <dsp:spPr>
        <a:xfrm>
          <a:off x="4705240" y="2291970"/>
          <a:ext cx="1005855" cy="782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500" kern="1200" dirty="0" smtClean="0"/>
            <a:t>Trace Compass</a:t>
          </a:r>
          <a:endParaRPr lang="en-CA" sz="1500" kern="1200" dirty="0"/>
        </a:p>
      </dsp:txBody>
      <dsp:txXfrm>
        <a:off x="4705240" y="2291970"/>
        <a:ext cx="1005855" cy="782419"/>
      </dsp:txXfrm>
    </dsp:sp>
    <dsp:sp modelId="{56C19366-BBD4-4020-B45A-0E43007BF697}">
      <dsp:nvSpPr>
        <dsp:cNvPr id="0" name=""/>
        <dsp:cNvSpPr/>
      </dsp:nvSpPr>
      <dsp:spPr>
        <a:xfrm>
          <a:off x="4468895" y="3287082"/>
          <a:ext cx="1382990" cy="96804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300" kern="1200" dirty="0" smtClean="0"/>
            <a:t>Display traces on the model</a:t>
          </a:r>
          <a:endParaRPr lang="en-CA" sz="1300" kern="1200" dirty="0"/>
        </a:p>
      </dsp:txBody>
      <dsp:txXfrm>
        <a:off x="4516160" y="3334347"/>
        <a:ext cx="1288460" cy="873518"/>
      </dsp:txXfrm>
    </dsp:sp>
    <dsp:sp modelId="{8E3ADA46-666B-4DEB-B44A-F6F6434657C9}">
      <dsp:nvSpPr>
        <dsp:cNvPr id="0" name=""/>
        <dsp:cNvSpPr/>
      </dsp:nvSpPr>
      <dsp:spPr>
        <a:xfrm>
          <a:off x="5851886" y="3379407"/>
          <a:ext cx="1005855" cy="782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500" kern="1200" dirty="0" smtClean="0"/>
            <a:t>Eclipse Plugin</a:t>
          </a:r>
          <a:endParaRPr lang="en-CA" sz="1500" kern="1200" dirty="0"/>
        </a:p>
      </dsp:txBody>
      <dsp:txXfrm>
        <a:off x="5851886" y="3379407"/>
        <a:ext cx="1005855" cy="782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886FC-EBF6-41CA-AF93-9479098C9511}" type="datetimeFigureOut">
              <a:rPr lang="en-US"/>
              <a:t>12/10/2015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95975-DC54-48F3-9216-0CAC1080FD2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05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Suchita</a:t>
            </a:r>
          </a:p>
          <a:p>
            <a:endParaRPr lang="en-US" dirty="0" smtClean="0"/>
          </a:p>
          <a:p>
            <a:r>
              <a:rPr lang="en-US" dirty="0" err="1" smtClean="0"/>
              <a:t>Madiha</a:t>
            </a:r>
            <a:r>
              <a:rPr lang="en-US" dirty="0" smtClean="0"/>
              <a:t> and </a:t>
            </a:r>
            <a:r>
              <a:rPr lang="en-US" dirty="0" err="1" smtClean="0"/>
              <a:t>mojtaba</a:t>
            </a:r>
            <a:r>
              <a:rPr lang="en-US" dirty="0" smtClean="0"/>
              <a:t> have joined us</a:t>
            </a:r>
            <a:r>
              <a:rPr lang="en-US" baseline="0" dirty="0" smtClean="0"/>
              <a:t> and will be contributing towards the project soon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29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Nondini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82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Nondini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Pinger</a:t>
            </a:r>
            <a:r>
              <a:rPr lang="en-US" baseline="0" dirty="0" smtClean="0"/>
              <a:t> Object send Ping signal.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If the system get shut down before receiving the ping signal on </a:t>
            </a:r>
            <a:r>
              <a:rPr lang="en-US" baseline="0" dirty="0" err="1" smtClean="0"/>
              <a:t>ponger</a:t>
            </a:r>
            <a:r>
              <a:rPr lang="en-US" baseline="0" dirty="0" smtClean="0"/>
              <a:t> object then there is a latency problem in the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1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Nondini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Different</a:t>
            </a:r>
            <a:r>
              <a:rPr lang="en-CA" baseline="0" dirty="0" smtClean="0"/>
              <a:t> parts of a large model can be developed by different developers. But after </a:t>
            </a:r>
            <a:r>
              <a:rPr lang="en-CA" baseline="0" dirty="0" err="1" smtClean="0"/>
              <a:t>intregration</a:t>
            </a:r>
            <a:r>
              <a:rPr lang="en-CA" baseline="0" dirty="0" smtClean="0"/>
              <a:t> that can create some problem.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29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Nondini</a:t>
            </a:r>
            <a:endParaRPr lang="en-US" dirty="0" smtClean="0">
              <a:latin typeface="Gill Sans MT" charset="0"/>
            </a:endParaRPr>
          </a:p>
          <a:p>
            <a:endParaRPr lang="en-US" dirty="0" smtClean="0">
              <a:latin typeface="Gill Sans MT" charset="0"/>
            </a:endParaRPr>
          </a:p>
          <a:p>
            <a:r>
              <a:rPr lang="en-US" dirty="0" smtClean="0">
                <a:latin typeface="Gill Sans MT" charset="0"/>
              </a:rPr>
              <a:t>To</a:t>
            </a:r>
            <a:r>
              <a:rPr lang="en-US" baseline="0" dirty="0" smtClean="0">
                <a:latin typeface="Gill Sans MT" charset="0"/>
              </a:rPr>
              <a:t> solve this problem we can use LTTng to determine where the problem is occurred.</a:t>
            </a:r>
            <a:endParaRPr lang="en-US" dirty="0" smtClean="0">
              <a:latin typeface="Gill Sans MT" charset="0"/>
            </a:endParaRPr>
          </a:p>
          <a:p>
            <a:r>
              <a:rPr lang="en-US" dirty="0" smtClean="0">
                <a:latin typeface="Gill Sans MT" charset="0"/>
              </a:rPr>
              <a:t>e.g., determining if traces satisfy </a:t>
            </a:r>
            <a:r>
              <a:rPr lang="en-US" dirty="0" smtClean="0">
                <a:latin typeface="Gill Sans MT" charset="0"/>
              </a:rPr>
              <a:t>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20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Nondini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11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Nondini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diagram basically describes the workflow</a:t>
            </a:r>
            <a:r>
              <a:rPr lang="en-US" baseline="0" dirty="0" smtClean="0"/>
              <a:t> of our research work.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Multiple iteration of this cycle to refine </a:t>
            </a:r>
            <a:r>
              <a:rPr lang="en-US" baseline="0" smtClean="0"/>
              <a:t>the model.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49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Suchita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65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Suchita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60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Suchita</a:t>
            </a:r>
          </a:p>
          <a:p>
            <a:r>
              <a:rPr lang="en-CA" dirty="0" smtClean="0"/>
              <a:t>What we envision the configuration</a:t>
            </a:r>
            <a:r>
              <a:rPr lang="en-CA" baseline="0" dirty="0" smtClean="0"/>
              <a:t> should support</a:t>
            </a:r>
          </a:p>
          <a:p>
            <a:r>
              <a:rPr lang="en-CA" baseline="0" dirty="0" smtClean="0"/>
              <a:t>Monitoring </a:t>
            </a:r>
            <a:r>
              <a:rPr lang="en-CA" baseline="0" dirty="0" err="1" smtClean="0"/>
              <a:t>config</a:t>
            </a:r>
            <a:r>
              <a:rPr lang="en-CA" baseline="0" dirty="0" smtClean="0"/>
              <a:t> is a collection of events</a:t>
            </a:r>
          </a:p>
          <a:p>
            <a:r>
              <a:rPr lang="en-CA" baseline="0" dirty="0" smtClean="0"/>
              <a:t>Events are elements that are interesting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566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Suchita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8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Suchita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144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Suchita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462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Leo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708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Leo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514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Leo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444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837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Leo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950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837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Nondini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321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latin typeface="Gill Sans MT"/>
              </a:rPr>
              <a:t>Nondini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latin typeface="Gill Sans M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/>
              </a:rPr>
              <a:t>Monitor</a:t>
            </a:r>
            <a:r>
              <a:rPr lang="en-US" dirty="0">
                <a:latin typeface="Gill Sans MT"/>
              </a:rPr>
              <a:t> generated code​</a:t>
            </a:r>
          </a:p>
          <a:p>
            <a:r>
              <a:rPr lang="en-US" dirty="0">
                <a:latin typeface="Gill Sans MT"/>
              </a:rPr>
              <a:t>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Gill Sans MT"/>
              </a:rPr>
              <a:t>Collect the runtime information in appropriate way​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Gill Sans MT"/>
              </a:rPr>
              <a:t>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Gill Sans MT"/>
              </a:rPr>
              <a:t>Display the traces on the model by highlighting the model elements​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79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Nondini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92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Suchita</a:t>
            </a:r>
          </a:p>
          <a:p>
            <a:endParaRPr lang="en-US" dirty="0" smtClean="0"/>
          </a:p>
          <a:p>
            <a:r>
              <a:rPr lang="en-US" dirty="0" smtClean="0"/>
              <a:t>The cartoon</a:t>
            </a:r>
            <a:r>
              <a:rPr lang="en-US" baseline="0" dirty="0" smtClean="0"/>
              <a:t> here depicts the problem of software development.</a:t>
            </a:r>
          </a:p>
          <a:p>
            <a:r>
              <a:rPr lang="en-US" baseline="0" dirty="0" smtClean="0"/>
              <a:t>Poor requirement analysis and design and jumping into implementation</a:t>
            </a:r>
          </a:p>
          <a:p>
            <a:r>
              <a:rPr lang="en-US" baseline="0" dirty="0" smtClean="0"/>
              <a:t>Retracing to find problem is hard as the problem is in the initial phase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867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Nondini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000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071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263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Leo</a:t>
            </a:r>
          </a:p>
          <a:p>
            <a:endParaRPr lang="en-US" dirty="0" smtClean="0"/>
          </a:p>
          <a:p>
            <a:r>
              <a:rPr lang="en-US" dirty="0" smtClean="0"/>
              <a:t>Mention lack of documentation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740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</a:t>
            </a:r>
          </a:p>
          <a:p>
            <a:endParaRPr lang="en-US" dirty="0" smtClean="0"/>
          </a:p>
          <a:p>
            <a:r>
              <a:rPr lang="en-US" dirty="0" smtClean="0"/>
              <a:t>The when???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562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08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Suchita</a:t>
            </a:r>
            <a:endParaRPr lang="en-US" dirty="0" smtClean="0">
              <a:latin typeface="Gill Sans MT"/>
            </a:endParaRPr>
          </a:p>
          <a:p>
            <a:endParaRPr lang="en-US" dirty="0" smtClean="0">
              <a:latin typeface="Gill Sans M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Gill Sans MT"/>
              </a:rPr>
              <a:t>Faster</a:t>
            </a:r>
            <a:r>
              <a:rPr lang="en-US" dirty="0">
                <a:latin typeface="Gill Sans MT"/>
              </a:rPr>
              <a:t>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Gill Sans MT"/>
              </a:rPr>
              <a:t>Cost – effective​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Gill Sans MT"/>
              </a:rPr>
              <a:t>Leads to Increased Quality​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Gill Sans MT"/>
              </a:rPr>
              <a:t>Less Error Prone​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Gill Sans MT"/>
              </a:rPr>
              <a:t>MDE leads to meaningful validation​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Gill Sans MT"/>
              </a:rPr>
              <a:t>MDE provides up-to-date documentation </a:t>
            </a:r>
            <a:r>
              <a:rPr lang="en-US" dirty="0" smtClean="0">
                <a:latin typeface="Gill Sans MT"/>
              </a:rPr>
              <a:t>​</a:t>
            </a:r>
          </a:p>
          <a:p>
            <a:r>
              <a:rPr lang="en-US" dirty="0">
                <a:latin typeface="Calibri"/>
              </a:rPr>
              <a:t/>
            </a:r>
            <a:br>
              <a:rPr lang="en-US" dirty="0">
                <a:latin typeface="Calibri"/>
              </a:rPr>
            </a:br>
            <a:endParaRPr lang="en-US" dirty="0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53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Suchita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08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</a:rPr>
              <a:t>Suchita</a:t>
            </a:r>
          </a:p>
          <a:p>
            <a:r>
              <a:rPr lang="en-US" dirty="0" smtClean="0">
                <a:latin typeface="Calibri"/>
              </a:rPr>
              <a:t>Real </a:t>
            </a:r>
            <a:r>
              <a:rPr lang="en-US" dirty="0">
                <a:latin typeface="Calibri"/>
              </a:rPr>
              <a:t>time has 2 key </a:t>
            </a:r>
            <a:r>
              <a:rPr lang="en-US" dirty="0" err="1">
                <a:latin typeface="Calibri"/>
              </a:rPr>
              <a:t>charac</a:t>
            </a:r>
            <a:r>
              <a:rPr lang="en-US" dirty="0">
                <a:latin typeface="Calibri"/>
              </a:rPr>
              <a:t>: </a:t>
            </a:r>
            <a:r>
              <a:rPr lang="en-US" dirty="0" err="1">
                <a:latin typeface="Calibri"/>
              </a:rPr>
              <a:t>timliness</a:t>
            </a:r>
            <a:r>
              <a:rPr lang="en-US" dirty="0">
                <a:latin typeface="Calibri"/>
              </a:rPr>
              <a:t>, environment(hardware interfaces)</a:t>
            </a:r>
          </a:p>
          <a:p>
            <a:r>
              <a:rPr lang="en-US" dirty="0" smtClean="0">
                <a:latin typeface="Calibri"/>
              </a:rPr>
              <a:t>you </a:t>
            </a:r>
            <a:r>
              <a:rPr lang="en-US" dirty="0" err="1">
                <a:latin typeface="Calibri"/>
              </a:rPr>
              <a:t>dont</a:t>
            </a:r>
            <a:r>
              <a:rPr lang="en-US" dirty="0">
                <a:latin typeface="Calibri"/>
              </a:rPr>
              <a:t> need to specify a language since </a:t>
            </a:r>
            <a:r>
              <a:rPr lang="en-US" dirty="0" err="1">
                <a:latin typeface="Calibri"/>
              </a:rPr>
              <a:t>uml</a:t>
            </a:r>
            <a:r>
              <a:rPr lang="en-US" dirty="0">
                <a:latin typeface="Calibri"/>
              </a:rPr>
              <a:t> is generic. the most important is you can use abstractions in model level which promotes reuse</a:t>
            </a:r>
            <a:br>
              <a:rPr lang="en-US" dirty="0">
                <a:latin typeface="Calibri"/>
              </a:rPr>
            </a:br>
            <a:r>
              <a:rPr lang="en-US" dirty="0" smtClean="0">
                <a:latin typeface="Calibri"/>
              </a:rPr>
              <a:t>system </a:t>
            </a:r>
            <a:r>
              <a:rPr lang="en-US" dirty="0">
                <a:latin typeface="Calibri"/>
              </a:rPr>
              <a:t>can be modeled as multiple communicating active objects</a:t>
            </a:r>
          </a:p>
          <a:p>
            <a:r>
              <a:rPr lang="en-US" dirty="0">
                <a:latin typeface="Calibri"/>
              </a:rPr>
              <a:t>-system </a:t>
            </a:r>
            <a:r>
              <a:rPr lang="en-US" dirty="0" err="1">
                <a:latin typeface="Calibri"/>
              </a:rPr>
              <a:t>behaviour</a:t>
            </a:r>
            <a:r>
              <a:rPr lang="en-US" dirty="0">
                <a:latin typeface="Calibri"/>
              </a:rPr>
              <a:t> is through State machines</a:t>
            </a:r>
          </a:p>
          <a:p>
            <a:r>
              <a:rPr lang="en-US" dirty="0">
                <a:latin typeface="Calibri"/>
              </a:rPr>
              <a:t>communication between ports by protocols</a:t>
            </a:r>
          </a:p>
          <a:p>
            <a:r>
              <a:rPr lang="en-US" dirty="0">
                <a:latin typeface="Calibri"/>
              </a:rPr>
              <a:t>messages control trigger </a:t>
            </a:r>
            <a:r>
              <a:rPr lang="en-US" dirty="0" smtClean="0">
                <a:latin typeface="Calibri"/>
              </a:rPr>
              <a:t>transitions</a:t>
            </a:r>
            <a:r>
              <a:rPr lang="en-US" dirty="0">
                <a:latin typeface="Calibri"/>
              </a:rPr>
              <a:t/>
            </a:r>
            <a:br>
              <a:rPr lang="en-US" dirty="0">
                <a:latin typeface="Calibri"/>
              </a:rPr>
            </a:br>
            <a:endParaRPr lang="en-US" dirty="0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92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Leo</a:t>
            </a:r>
          </a:p>
          <a:p>
            <a:endParaRPr lang="en-US" dirty="0" smtClean="0"/>
          </a:p>
          <a:p>
            <a:r>
              <a:rPr lang="en-US" dirty="0" smtClean="0"/>
              <a:t>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75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Leo</a:t>
            </a:r>
          </a:p>
          <a:p>
            <a:endParaRPr lang="en-US" dirty="0" smtClean="0"/>
          </a:p>
          <a:p>
            <a:r>
              <a:rPr lang="en-US" dirty="0" err="1" smtClean="0"/>
              <a:t>Behaviour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84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Leo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RSARTE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95975-DC54-48F3-9216-0CAC1080FD20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43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29670" y="-19050"/>
            <a:ext cx="8797290" cy="6877050"/>
            <a:chOff x="2229670" y="-19050"/>
            <a:chExt cx="8797290" cy="6877050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2"/>
            <a:srcRect t="13588" b="33675"/>
            <a:stretch/>
          </p:blipFill>
          <p:spPr>
            <a:xfrm>
              <a:off x="2229670" y="-19050"/>
              <a:ext cx="8797290" cy="68770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8191500" y="6356351"/>
              <a:ext cx="266700" cy="365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35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101" y="246169"/>
            <a:ext cx="1869105" cy="142188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095" y="4592909"/>
            <a:ext cx="6858000" cy="481646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67" y="461927"/>
            <a:ext cx="2325710" cy="2860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266" y="748023"/>
            <a:ext cx="2188846" cy="558289"/>
          </a:xfrm>
          <a:prstGeom prst="rect">
            <a:avLst/>
          </a:prstGeom>
        </p:spPr>
      </p:pic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5251992"/>
            <a:ext cx="6857970" cy="842981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dirty="0" smtClean="0"/>
              <a:t>Click to edit author(s)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097" y="1483744"/>
            <a:ext cx="6454805" cy="2916178"/>
          </a:xfrm>
        </p:spPr>
        <p:txBody>
          <a:bodyPr anchor="b"/>
          <a:lstStyle>
            <a:lvl1pPr algn="l">
              <a:defRPr sz="4500">
                <a:latin typeface="Palatino Linotype" panose="0204050205050503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Date Placeholder 24"/>
          <p:cNvSpPr>
            <a:spLocks noGrp="1"/>
          </p:cNvSpPr>
          <p:nvPr>
            <p:ph type="dt" sz="half" idx="14"/>
          </p:nvPr>
        </p:nvSpPr>
        <p:spPr>
          <a:xfrm>
            <a:off x="628650" y="6356355"/>
            <a:ext cx="2057400" cy="365125"/>
          </a:xfrm>
        </p:spPr>
        <p:txBody>
          <a:bodyPr/>
          <a:lstStyle/>
          <a:p>
            <a:fld id="{28AD021D-2956-42F0-847B-6E58C0D11BB1}" type="datetime1">
              <a:rPr lang="en-CA" smtClean="0"/>
              <a:t>2015-12-10</a:t>
            </a:fld>
            <a:endParaRPr lang="en-CA"/>
          </a:p>
        </p:txBody>
      </p:sp>
      <p:sp>
        <p:nvSpPr>
          <p:cNvPr id="20" name="Footer Placeholder 25"/>
          <p:cNvSpPr>
            <a:spLocks noGrp="1"/>
          </p:cNvSpPr>
          <p:nvPr>
            <p:ph type="ftr" sz="quarter" idx="15"/>
          </p:nvPr>
        </p:nvSpPr>
        <p:spPr>
          <a:xfrm>
            <a:off x="3028950" y="6356355"/>
            <a:ext cx="3086100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21" name="Slide Number Placeholder 26"/>
          <p:cNvSpPr>
            <a:spLocks noGrp="1"/>
          </p:cNvSpPr>
          <p:nvPr>
            <p:ph type="sldNum" sz="quarter" idx="16"/>
          </p:nvPr>
        </p:nvSpPr>
        <p:spPr>
          <a:xfrm>
            <a:off x="6457950" y="6356355"/>
            <a:ext cx="2057400" cy="365125"/>
          </a:xfrm>
        </p:spPr>
        <p:txBody>
          <a:bodyPr/>
          <a:lstStyle/>
          <a:p>
            <a:fld id="{05A459EB-C9C7-41E7-882A-0E8B3B74FA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585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27120" t="36243" r="23743" b="1"/>
          <a:stretch/>
        </p:blipFill>
        <p:spPr>
          <a:xfrm>
            <a:off x="-19050" y="-6350"/>
            <a:ext cx="9172574" cy="58536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C416B-0A81-468F-8EF0-BF4D55620499}" type="datetime1">
              <a:rPr lang="en-CA" smtClean="0"/>
              <a:t>2015-12-10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8002"/>
            <a:ext cx="7886700" cy="109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25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7120" t="36243" r="23743" b="1"/>
          <a:stretch/>
        </p:blipFill>
        <p:spPr>
          <a:xfrm>
            <a:off x="-19050" y="-6350"/>
            <a:ext cx="9172574" cy="585364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53657"/>
            <a:ext cx="3868340" cy="65142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853653"/>
            <a:ext cx="3887391" cy="6514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837C-38A9-49E9-A425-A900A4E479C3}" type="datetime1">
              <a:rPr lang="en-CA" smtClean="0"/>
              <a:t>2015-12-10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88000"/>
            <a:ext cx="7886700" cy="109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6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7120" t="36243" r="23743" b="1"/>
          <a:stretch/>
        </p:blipFill>
        <p:spPr>
          <a:xfrm>
            <a:off x="-19050" y="-6350"/>
            <a:ext cx="9172574" cy="58536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69D1-71B4-4B6E-BA84-1149D450FED8}" type="datetime1">
              <a:rPr lang="en-CA" smtClean="0"/>
              <a:t>2015-12-10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8000"/>
            <a:ext cx="7886700" cy="109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12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7660-8D2F-4E59-BBB7-FF99C7F0696D}" type="datetime1">
              <a:rPr lang="en-CA" smtClean="0"/>
              <a:t>2015-12-10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191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 Top Ribb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3591A-5EEA-4F26-B347-DDA288F49EA0}" type="datetime1">
              <a:rPr lang="en-CA" smtClean="0"/>
              <a:t>2015-12-10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‹#›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120" t="36243" r="23743" b="1"/>
          <a:stretch/>
        </p:blipFill>
        <p:spPr>
          <a:xfrm>
            <a:off x="-8546" y="-1023301"/>
            <a:ext cx="9172574" cy="585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3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 Bottom Ribb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120" t="36243" r="23743" b="1"/>
          <a:stretch/>
        </p:blipFill>
        <p:spPr>
          <a:xfrm>
            <a:off x="-28574" y="4839113"/>
            <a:ext cx="9172574" cy="585364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A878-2E74-40CB-A7E3-BFEE84EC551A}" type="datetime1">
              <a:rPr lang="en-CA" smtClean="0"/>
              <a:t>2015-12-10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512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Ribbons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1527-57E9-46EF-9A6E-AF6EB268D786}" type="datetime1">
              <a:rPr lang="en-CA" smtClean="0"/>
              <a:t>2015-12-10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2" descr="http://www.queensu.ca/mc_administrator/sites/default/files/assets/pages/QueensLogo_colou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630" y="681721"/>
            <a:ext cx="1603330" cy="121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7179" t="16739" r="13923"/>
          <a:stretch/>
        </p:blipFill>
        <p:spPr>
          <a:xfrm>
            <a:off x="-8545" y="-58994"/>
            <a:ext cx="9182044" cy="614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7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7179" t="16739" r="13923"/>
          <a:stretch/>
        </p:blipFill>
        <p:spPr>
          <a:xfrm flipH="1">
            <a:off x="3579020" y="76357"/>
            <a:ext cx="5564981" cy="27536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79020" y="1"/>
            <a:ext cx="540135" cy="82731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82F4-5F29-4837-B1DD-BBEA44FD27C7}" type="datetime1">
              <a:rPr lang="en-CA" smtClean="0"/>
              <a:t>2015-12-10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581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7179" t="16739" r="13923"/>
          <a:stretch/>
        </p:blipFill>
        <p:spPr>
          <a:xfrm flipH="1">
            <a:off x="3579020" y="76357"/>
            <a:ext cx="5564981" cy="27536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79020" y="1"/>
            <a:ext cx="540135" cy="82731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34F49-F48B-4F98-9741-FADF4E9824CD}" type="datetime1">
              <a:rPr lang="en-CA" smtClean="0"/>
              <a:t>2015-12-10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135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7120" t="36243" r="23743" b="1"/>
          <a:stretch/>
        </p:blipFill>
        <p:spPr>
          <a:xfrm>
            <a:off x="-19050" y="-6350"/>
            <a:ext cx="9172574" cy="5853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8000"/>
            <a:ext cx="7886700" cy="109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987827"/>
            <a:ext cx="7886700" cy="4189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9699-547B-4450-A1B5-EBD75CE10673}" type="datetime1">
              <a:rPr lang="en-CA" smtClean="0"/>
              <a:t>2015-12-10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476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1473" r="19886" b="30628"/>
          <a:stretch/>
        </p:blipFill>
        <p:spPr>
          <a:xfrm>
            <a:off x="1865169" y="-19050"/>
            <a:ext cx="7335982" cy="6877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101" y="246169"/>
            <a:ext cx="1869105" cy="1421882"/>
          </a:xfrm>
          <a:prstGeom prst="rect">
            <a:avLst/>
          </a:prstGeom>
        </p:spPr>
      </p:pic>
      <p:sp>
        <p:nvSpPr>
          <p:cNvPr id="25" name="Date Placeholder 2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4C7A5B-5C97-4053-B647-9E3730CFBECA}" type="datetime1">
              <a:rPr lang="en-CA" smtClean="0"/>
              <a:t>2015-12-10</a:t>
            </a:fld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095" y="4592909"/>
            <a:ext cx="6858000" cy="481646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67" y="461927"/>
            <a:ext cx="2325710" cy="2860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266" y="748023"/>
            <a:ext cx="2188846" cy="558289"/>
          </a:xfrm>
          <a:prstGeom prst="rect">
            <a:avLst/>
          </a:prstGeom>
        </p:spPr>
      </p:pic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5251992"/>
            <a:ext cx="6857970" cy="842981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dirty="0" smtClean="0"/>
              <a:t>Click to edit author(s)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097" y="1483744"/>
            <a:ext cx="6454805" cy="2916178"/>
          </a:xfrm>
        </p:spPr>
        <p:txBody>
          <a:bodyPr anchor="b"/>
          <a:lstStyle>
            <a:lvl1pPr algn="l">
              <a:defRPr sz="4500">
                <a:latin typeface="Palatino Linotype" panose="0204050205050503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25"/>
          <p:cNvSpPr>
            <a:spLocks noGrp="1"/>
          </p:cNvSpPr>
          <p:nvPr>
            <p:ph type="ftr" sz="quarter" idx="15"/>
          </p:nvPr>
        </p:nvSpPr>
        <p:spPr>
          <a:xfrm>
            <a:off x="3028950" y="6356355"/>
            <a:ext cx="3086100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14" name="Slide Number Placeholder 26"/>
          <p:cNvSpPr>
            <a:spLocks noGrp="1"/>
          </p:cNvSpPr>
          <p:nvPr>
            <p:ph type="sldNum" sz="quarter" idx="16"/>
          </p:nvPr>
        </p:nvSpPr>
        <p:spPr>
          <a:xfrm>
            <a:off x="6457950" y="6356355"/>
            <a:ext cx="2057400" cy="365125"/>
          </a:xfrm>
        </p:spPr>
        <p:txBody>
          <a:bodyPr/>
          <a:lstStyle/>
          <a:p>
            <a:fld id="{05A459EB-C9C7-41E7-882A-0E8B3B74FA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994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7120" t="36243" r="23743" b="1"/>
          <a:stretch/>
        </p:blipFill>
        <p:spPr>
          <a:xfrm rot="5400000">
            <a:off x="2119995" y="1240723"/>
            <a:ext cx="6858001" cy="437655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699578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E74CF-8E42-4DBD-8A89-F77120F9CC02}" type="datetime1">
              <a:rPr lang="en-CA" smtClean="0"/>
              <a:t>2015-12-10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858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0912" r="15574" b="32688"/>
          <a:stretch/>
        </p:blipFill>
        <p:spPr>
          <a:xfrm>
            <a:off x="1874360" y="-8708"/>
            <a:ext cx="7365435" cy="68795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101" y="246169"/>
            <a:ext cx="1869105" cy="142188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095" y="4592909"/>
            <a:ext cx="6858000" cy="481646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67" y="461927"/>
            <a:ext cx="2325710" cy="2860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266" y="748023"/>
            <a:ext cx="2188846" cy="558289"/>
          </a:xfrm>
          <a:prstGeom prst="rect">
            <a:avLst/>
          </a:prstGeom>
        </p:spPr>
      </p:pic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5251992"/>
            <a:ext cx="6857970" cy="842981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dirty="0" smtClean="0"/>
              <a:t>Click to edit author(s)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097" y="1483744"/>
            <a:ext cx="6454805" cy="2916178"/>
          </a:xfrm>
        </p:spPr>
        <p:txBody>
          <a:bodyPr anchor="b"/>
          <a:lstStyle>
            <a:lvl1pPr algn="l">
              <a:defRPr sz="4500">
                <a:latin typeface="Palatino Linotype" panose="0204050205050503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Date Placeholder 24"/>
          <p:cNvSpPr>
            <a:spLocks noGrp="1"/>
          </p:cNvSpPr>
          <p:nvPr>
            <p:ph type="dt" sz="half" idx="14"/>
          </p:nvPr>
        </p:nvSpPr>
        <p:spPr>
          <a:xfrm>
            <a:off x="628650" y="6356355"/>
            <a:ext cx="2057400" cy="365125"/>
          </a:xfrm>
        </p:spPr>
        <p:txBody>
          <a:bodyPr/>
          <a:lstStyle/>
          <a:p>
            <a:fld id="{E1999870-CACA-462A-80E4-03328EB45F90}" type="datetime1">
              <a:rPr lang="en-CA" smtClean="0"/>
              <a:t>2015-12-10</a:t>
            </a:fld>
            <a:endParaRPr lang="en-CA"/>
          </a:p>
        </p:txBody>
      </p:sp>
      <p:sp>
        <p:nvSpPr>
          <p:cNvPr id="28" name="Footer Placeholder 25"/>
          <p:cNvSpPr>
            <a:spLocks noGrp="1"/>
          </p:cNvSpPr>
          <p:nvPr>
            <p:ph type="ftr" sz="quarter" idx="15"/>
          </p:nvPr>
        </p:nvSpPr>
        <p:spPr>
          <a:xfrm>
            <a:off x="3028950" y="6356355"/>
            <a:ext cx="3086100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29" name="Slide Number Placeholder 26"/>
          <p:cNvSpPr>
            <a:spLocks noGrp="1"/>
          </p:cNvSpPr>
          <p:nvPr>
            <p:ph type="sldNum" sz="quarter" idx="16"/>
          </p:nvPr>
        </p:nvSpPr>
        <p:spPr>
          <a:xfrm>
            <a:off x="6457950" y="6356355"/>
            <a:ext cx="2057400" cy="365125"/>
          </a:xfrm>
        </p:spPr>
        <p:txBody>
          <a:bodyPr/>
          <a:lstStyle/>
          <a:p>
            <a:fld id="{05A459EB-C9C7-41E7-882A-0E8B3B74FA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305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ibbon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0DC5-9508-47E1-854E-CFE957475B63}" type="datetime1">
              <a:rPr lang="en-CA" smtClean="0"/>
              <a:t>2015-12-10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‹#›</a:t>
            </a:fld>
            <a:endParaRPr lang="en-CA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18200" r="15358"/>
          <a:stretch/>
        </p:blipFill>
        <p:spPr>
          <a:xfrm>
            <a:off x="-14513" y="340625"/>
            <a:ext cx="9158514" cy="574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1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ibbons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848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338210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8D96-3F65-49F8-9357-6817E25DB851}" type="datetime1">
              <a:rPr lang="en-CA" smtClean="0"/>
              <a:t>2015-12-10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‹#›</a:t>
            </a:fld>
            <a:endParaRPr lang="en-CA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21570" r="11777"/>
          <a:stretch/>
        </p:blipFill>
        <p:spPr>
          <a:xfrm>
            <a:off x="-29029" y="521093"/>
            <a:ext cx="9187543" cy="574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9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Blue w Side Ribb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3502" t="24922" b="23892"/>
          <a:stretch/>
        </p:blipFill>
        <p:spPr>
          <a:xfrm>
            <a:off x="-15240" y="-15240"/>
            <a:ext cx="8537718" cy="6880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476" y="1297519"/>
            <a:ext cx="7040574" cy="2852737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476" y="4177244"/>
            <a:ext cx="7040574" cy="1500187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3FD353-416F-4CF3-98B9-069A7B568B52}" type="datetime1">
              <a:rPr lang="en-CA" smtClean="0"/>
              <a:t>2015-12-10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A459EB-C9C7-41E7-882A-0E8B3B74FA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598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 w Side Ribb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3295" t="25618" b="23707"/>
          <a:stretch/>
        </p:blipFill>
        <p:spPr>
          <a:xfrm>
            <a:off x="-9525" y="-9525"/>
            <a:ext cx="8727092" cy="6877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476" y="1297519"/>
            <a:ext cx="7040574" cy="2852737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476" y="4177244"/>
            <a:ext cx="7040574" cy="1500187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FAE548-FC43-4D9A-8457-4BB423AFF23E}" type="datetime1">
              <a:rPr lang="en-CA" smtClean="0"/>
              <a:t>2015-12-10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A459EB-C9C7-41E7-882A-0E8B3B74FA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548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Yellow w Side Ribb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390" t="24898" b="25582"/>
          <a:stretch/>
        </p:blipFill>
        <p:spPr>
          <a:xfrm>
            <a:off x="1" y="-25400"/>
            <a:ext cx="8717567" cy="688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476" y="1297519"/>
            <a:ext cx="7040574" cy="2852737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476" y="4177244"/>
            <a:ext cx="7040574" cy="1500187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9E6423-3D2D-45FA-8919-FE5982F732D3}" type="datetime1">
              <a:rPr lang="en-CA" smtClean="0"/>
              <a:t>2015-12-10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A459EB-C9C7-41E7-882A-0E8B3B74FA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31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7120" t="36243" r="23743" b="1"/>
          <a:stretch/>
        </p:blipFill>
        <p:spPr>
          <a:xfrm>
            <a:off x="-19050" y="-6350"/>
            <a:ext cx="9172574" cy="58536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96305"/>
            <a:ext cx="7886700" cy="4280658"/>
          </a:xfrm>
        </p:spPr>
        <p:txBody>
          <a:bodyPr anchor="ctr" anchorCtr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D451-DAB8-40A4-83F2-77F64DC12797}" type="datetime1">
              <a:rPr lang="en-CA" smtClean="0"/>
              <a:t>2015-12-10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8927"/>
            <a:ext cx="7886700" cy="10953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58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Palatino" pitchFamily="2" charset="0"/>
              </a:defRPr>
            </a:lvl1pPr>
          </a:lstStyle>
          <a:p>
            <a:fld id="{A047F1F4-FE72-49D2-A906-06462E58F068}" type="datetime1">
              <a:rPr lang="en-CA" smtClean="0"/>
              <a:t>2015-12-10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Palatino" pitchFamily="2" charset="0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Palatino" pitchFamily="2" charset="0"/>
              </a:defRPr>
            </a:lvl1pPr>
          </a:lstStyle>
          <a:p>
            <a:fld id="{05A459EB-C9C7-41E7-882A-0E8B3B74FA3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794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A" sz="2400" dirty="0"/>
              <a:t>Supervised By: </a:t>
            </a:r>
            <a:r>
              <a:rPr lang="en-CA" sz="2400" dirty="0" smtClean="0"/>
              <a:t>Dr. Juergen </a:t>
            </a:r>
            <a:r>
              <a:rPr lang="en-CA" sz="2400" dirty="0"/>
              <a:t>Dingel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 err="1"/>
              <a:t>Suchita</a:t>
            </a:r>
            <a:r>
              <a:rPr lang="en-CA" dirty="0"/>
              <a:t> </a:t>
            </a:r>
            <a:r>
              <a:rPr lang="en-CA" dirty="0" err="1"/>
              <a:t>Ganesan</a:t>
            </a:r>
            <a:r>
              <a:rPr lang="en-CA" dirty="0"/>
              <a:t>, </a:t>
            </a:r>
            <a:r>
              <a:rPr lang="en-CA" dirty="0" err="1"/>
              <a:t>Laith</a:t>
            </a:r>
            <a:r>
              <a:rPr lang="en-CA" dirty="0"/>
              <a:t> “Leo” </a:t>
            </a:r>
            <a:r>
              <a:rPr lang="en-CA" dirty="0" err="1"/>
              <a:t>Juwaidah</a:t>
            </a:r>
            <a:r>
              <a:rPr lang="en-CA" dirty="0"/>
              <a:t>, </a:t>
            </a:r>
            <a:r>
              <a:rPr lang="en-CA" dirty="0" err="1"/>
              <a:t>Nondini</a:t>
            </a:r>
            <a:r>
              <a:rPr lang="en-CA" dirty="0"/>
              <a:t> Das</a:t>
            </a:r>
            <a:endParaRPr lang="en-US" dirty="0"/>
          </a:p>
          <a:p>
            <a:r>
              <a:rPr lang="en-CA" dirty="0" err="1"/>
              <a:t>Madiha</a:t>
            </a:r>
            <a:r>
              <a:rPr lang="en-CA" dirty="0"/>
              <a:t> </a:t>
            </a:r>
            <a:r>
              <a:rPr lang="en-CA" dirty="0" err="1"/>
              <a:t>Kazmi</a:t>
            </a:r>
            <a:r>
              <a:rPr lang="en-CA" dirty="0"/>
              <a:t>, </a:t>
            </a:r>
            <a:r>
              <a:rPr lang="en-CA" dirty="0" err="1">
                <a:latin typeface="Gill Sans MT" charset="0"/>
              </a:rPr>
              <a:t>Mojtaba</a:t>
            </a:r>
            <a:r>
              <a:rPr lang="en-CA" dirty="0">
                <a:latin typeface="Gill Sans MT" charset="0"/>
              </a:rPr>
              <a:t> Bagherzadeh</a:t>
            </a:r>
            <a:endParaRPr lang="en-US" dirty="0">
              <a:latin typeface="Gill Sans MT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5096" y="1483744"/>
            <a:ext cx="7025517" cy="2916178"/>
          </a:xfrm>
        </p:spPr>
        <p:txBody>
          <a:bodyPr/>
          <a:lstStyle/>
          <a:p>
            <a:r>
              <a:rPr lang="en-US" sz="4800" dirty="0" smtClean="0"/>
              <a:t>Model-Based </a:t>
            </a:r>
            <a:r>
              <a:rPr lang="en-US" sz="4800" dirty="0"/>
              <a:t>Monitoring </a:t>
            </a:r>
            <a:r>
              <a:rPr lang="en-US" sz="4800" dirty="0" smtClean="0"/>
              <a:t>for </a:t>
            </a:r>
            <a:r>
              <a:rPr lang="en-US" sz="4800" dirty="0"/>
              <a:t>PapyrusRT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380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Project Goals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197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endParaRPr lang="en-CA" sz="2000" dirty="0" smtClean="0"/>
          </a:p>
          <a:p>
            <a:endParaRPr lang="en-CA" sz="2000" dirty="0" smtClean="0"/>
          </a:p>
          <a:p>
            <a:endParaRPr lang="en-CA" sz="2000" dirty="0" smtClean="0"/>
          </a:p>
          <a:p>
            <a:endParaRPr lang="en-CA" sz="2000" dirty="0"/>
          </a:p>
          <a:p>
            <a:r>
              <a:rPr lang="en-CA" sz="2000" dirty="0" smtClean="0"/>
              <a:t>UML-RT profile </a:t>
            </a:r>
            <a:r>
              <a:rPr lang="en-CA" sz="2000" dirty="0"/>
              <a:t>allows the </a:t>
            </a:r>
            <a:r>
              <a:rPr lang="en-CA" sz="2000" dirty="0" smtClean="0"/>
              <a:t>specification </a:t>
            </a:r>
            <a:r>
              <a:rPr lang="en-CA" sz="2000" dirty="0"/>
              <a:t>of timing and resource information in the </a:t>
            </a:r>
            <a:r>
              <a:rPr lang="en-CA" sz="2000" dirty="0" smtClean="0"/>
              <a:t>model</a:t>
            </a:r>
          </a:p>
          <a:p>
            <a:r>
              <a:rPr lang="en-CA" sz="2000" dirty="0" smtClean="0"/>
              <a:t>Determining the correctness of this information on the model-level is impossible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11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Problem Statement</a:t>
            </a:r>
          </a:p>
        </p:txBody>
      </p:sp>
      <p:pic>
        <p:nvPicPr>
          <p:cNvPr id="37" name="Content Placeholder 36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1791929" y="1896305"/>
            <a:ext cx="4666021" cy="286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8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Different components of a large-scale model often need to be integrated</a:t>
            </a:r>
          </a:p>
          <a:p>
            <a:r>
              <a:rPr lang="en-CA" sz="2400" dirty="0" smtClean="0"/>
              <a:t>Creating </a:t>
            </a:r>
            <a:r>
              <a:rPr lang="en-CA" sz="2400" dirty="0"/>
              <a:t>these models can be </a:t>
            </a:r>
            <a:r>
              <a:rPr lang="en-CA" sz="2400" dirty="0" smtClean="0"/>
              <a:t>problematic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12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Problem Statement</a:t>
            </a:r>
          </a:p>
        </p:txBody>
      </p:sp>
    </p:spTree>
    <p:extLst>
      <p:ext uri="{BB962C8B-B14F-4D97-AF65-F5344CB8AC3E}">
        <p14:creationId xmlns:p14="http://schemas.microsoft.com/office/powerpoint/2010/main" val="226385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Gill Sans MT" charset="0"/>
              </a:rPr>
              <a:t>Monitoring the generated </a:t>
            </a:r>
            <a:r>
              <a:rPr lang="en-US" sz="2400" dirty="0">
                <a:latin typeface="Gill Sans MT" charset="0"/>
              </a:rPr>
              <a:t>code </a:t>
            </a:r>
            <a:r>
              <a:rPr lang="en-US" sz="2400" dirty="0" smtClean="0">
                <a:latin typeface="Gill Sans MT" charset="0"/>
              </a:rPr>
              <a:t>can be used for:</a:t>
            </a:r>
            <a:endParaRPr lang="en-US" sz="2400" dirty="0">
              <a:latin typeface="Gill Sans MT" charset="0"/>
            </a:endParaRPr>
          </a:p>
          <a:p>
            <a:pPr lvl="1"/>
            <a:r>
              <a:rPr lang="en-US" dirty="0">
                <a:latin typeface="Gill Sans MT" charset="0"/>
              </a:rPr>
              <a:t>Model debugging</a:t>
            </a:r>
          </a:p>
          <a:p>
            <a:pPr lvl="1"/>
            <a:r>
              <a:rPr lang="en-US" dirty="0">
                <a:latin typeface="Gill Sans MT" charset="0"/>
              </a:rPr>
              <a:t>Model refinement</a:t>
            </a:r>
          </a:p>
          <a:p>
            <a:pPr lvl="1"/>
            <a:r>
              <a:rPr lang="en-US" dirty="0">
                <a:latin typeface="Gill Sans MT" charset="0"/>
              </a:rPr>
              <a:t>Runtime verification</a:t>
            </a:r>
          </a:p>
          <a:p>
            <a:pPr lvl="1"/>
            <a:r>
              <a:rPr lang="en-US" dirty="0">
                <a:latin typeface="Gill Sans MT" charset="0"/>
              </a:rPr>
              <a:t>Monitoring </a:t>
            </a:r>
            <a:r>
              <a:rPr lang="en-US" dirty="0" smtClean="0">
                <a:latin typeface="Gill Sans MT" charset="0"/>
              </a:rPr>
              <a:t>performance</a:t>
            </a:r>
            <a:endParaRPr lang="en-US" dirty="0">
              <a:latin typeface="Gill Sans MT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13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7228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Implementation Overview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Monitoring UI</a:t>
            </a:r>
          </a:p>
          <a:p>
            <a:r>
              <a:rPr lang="en-CA" sz="2400" dirty="0"/>
              <a:t>Code </a:t>
            </a:r>
            <a:r>
              <a:rPr lang="en-CA" sz="2400" dirty="0" smtClean="0"/>
              <a:t>Generation</a:t>
            </a:r>
          </a:p>
          <a:p>
            <a:r>
              <a:rPr lang="en-CA" sz="2400" dirty="0" smtClean="0"/>
              <a:t>Trace Display</a:t>
            </a:r>
            <a:endParaRPr lang="en-CA" sz="2400" dirty="0"/>
          </a:p>
          <a:p>
            <a:pPr marL="342900" indent="-342900">
              <a:buFont typeface="+mj-lt"/>
              <a:buAutoNum type="arabicPeriod"/>
            </a:pPr>
            <a:endParaRPr lang="en-CA" sz="2400" dirty="0"/>
          </a:p>
          <a:p>
            <a:pPr marL="342900" indent="-342900">
              <a:buFont typeface="+mj-lt"/>
              <a:buAutoNum type="arabicPeriod"/>
            </a:pP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553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466941" y="4057252"/>
            <a:ext cx="8200777" cy="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60173" y="6470651"/>
            <a:ext cx="2057400" cy="365125"/>
          </a:xfrm>
        </p:spPr>
        <p:txBody>
          <a:bodyPr/>
          <a:lstStyle/>
          <a:p>
            <a:fld id="{05A459EB-C9C7-41E7-882A-0E8B3B74FA32}" type="slidenum">
              <a:rPr lang="en-CA" smtClean="0"/>
              <a:t>15</a:t>
            </a:fld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000" dirty="0" smtClean="0"/>
              <a:t>Workflow</a:t>
            </a:r>
            <a:endParaRPr lang="en-US" sz="3000" dirty="0"/>
          </a:p>
        </p:txBody>
      </p:sp>
      <p:sp>
        <p:nvSpPr>
          <p:cNvPr id="15" name="TextBox 14"/>
          <p:cNvSpPr txBox="1"/>
          <p:nvPr/>
        </p:nvSpPr>
        <p:spPr>
          <a:xfrm>
            <a:off x="3912221" y="5463886"/>
            <a:ext cx="1472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Run and trace the code with LTTng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60242" y="4198836"/>
            <a:ext cx="1393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Display traces on model level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290779" y="4211311"/>
            <a:ext cx="1701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Code-generation feature of PapyrusRT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7290779" y="2595300"/>
            <a:ext cx="1443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UI for monitoring configuration</a:t>
            </a:r>
            <a:endParaRPr lang="en-US" sz="1400" dirty="0"/>
          </a:p>
        </p:txBody>
      </p:sp>
      <p:sp>
        <p:nvSpPr>
          <p:cNvPr id="37" name="Rounded Rectangle 36"/>
          <p:cNvSpPr/>
          <p:nvPr/>
        </p:nvSpPr>
        <p:spPr>
          <a:xfrm>
            <a:off x="6343027" y="3165303"/>
            <a:ext cx="1645200" cy="799200"/>
          </a:xfrm>
          <a:prstGeom prst="roundRect">
            <a:avLst/>
          </a:prstGeom>
          <a:solidFill>
            <a:srgbClr val="112F5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smtClean="0">
                <a:ln w="0"/>
                <a:solidFill>
                  <a:schemeClr val="bg1"/>
                </a:solidFill>
              </a:rPr>
              <a:t>Model with Monitoring Information</a:t>
            </a:r>
            <a:endParaRPr lang="en-US" sz="1600" dirty="0">
              <a:ln w="0"/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1754" y="2614279"/>
            <a:ext cx="1776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MODEL LEVEL</a:t>
            </a:r>
            <a:endParaRPr lang="en-CA" sz="2000" dirty="0"/>
          </a:p>
        </p:txBody>
      </p:sp>
      <p:sp>
        <p:nvSpPr>
          <p:cNvPr id="39" name="TextBox 38"/>
          <p:cNvSpPr txBox="1"/>
          <p:nvPr/>
        </p:nvSpPr>
        <p:spPr>
          <a:xfrm rot="16200000">
            <a:off x="1434" y="4509415"/>
            <a:ext cx="1776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CODE LEVEL</a:t>
            </a:r>
            <a:endParaRPr lang="en-CA" sz="2000" dirty="0"/>
          </a:p>
        </p:txBody>
      </p:sp>
      <p:sp>
        <p:nvSpPr>
          <p:cNvPr id="38" name="Rounded Rectangle 37"/>
          <p:cNvSpPr/>
          <p:nvPr/>
        </p:nvSpPr>
        <p:spPr>
          <a:xfrm>
            <a:off x="1308719" y="4971081"/>
            <a:ext cx="1646446" cy="800290"/>
          </a:xfrm>
          <a:prstGeom prst="roundRect">
            <a:avLst/>
          </a:prstGeom>
          <a:solidFill>
            <a:srgbClr val="B6113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smtClean="0">
                <a:ln w="0"/>
                <a:solidFill>
                  <a:schemeClr val="bg1"/>
                </a:solidFill>
              </a:rPr>
              <a:t>Generated Trace Files</a:t>
            </a:r>
            <a:endParaRPr lang="en-US" sz="1600" dirty="0">
              <a:ln w="0"/>
              <a:solidFill>
                <a:schemeClr val="bg1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5400000">
            <a:off x="6664549" y="4347769"/>
            <a:ext cx="1002154" cy="25030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Rounded Rectangle 35"/>
          <p:cNvSpPr/>
          <p:nvPr/>
        </p:nvSpPr>
        <p:spPr>
          <a:xfrm>
            <a:off x="6343027" y="4972171"/>
            <a:ext cx="1645200" cy="799200"/>
          </a:xfrm>
          <a:prstGeom prst="roundRect">
            <a:avLst/>
          </a:prstGeom>
          <a:solidFill>
            <a:srgbClr val="B6113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smtClean="0">
                <a:ln w="0"/>
                <a:solidFill>
                  <a:schemeClr val="bg1"/>
                </a:solidFill>
              </a:rPr>
              <a:t>Code with </a:t>
            </a:r>
            <a:r>
              <a:rPr lang="en-US" sz="1600" dirty="0" err="1" smtClean="0">
                <a:ln w="0"/>
                <a:solidFill>
                  <a:schemeClr val="bg1"/>
                </a:solidFill>
              </a:rPr>
              <a:t>Tracepoint</a:t>
            </a:r>
            <a:r>
              <a:rPr lang="en-US" sz="1600" dirty="0" smtClean="0">
                <a:ln w="0"/>
                <a:solidFill>
                  <a:schemeClr val="bg1"/>
                </a:solidFill>
              </a:rPr>
              <a:t> Files</a:t>
            </a:r>
            <a:endParaRPr lang="en-US" sz="1600" dirty="0">
              <a:ln w="0"/>
              <a:solidFill>
                <a:schemeClr val="bg1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 rot="5400000">
            <a:off x="6863315" y="2737864"/>
            <a:ext cx="604623" cy="25030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ounded Rectangle 22"/>
          <p:cNvSpPr/>
          <p:nvPr/>
        </p:nvSpPr>
        <p:spPr>
          <a:xfrm>
            <a:off x="6343027" y="1761400"/>
            <a:ext cx="1645200" cy="799200"/>
          </a:xfrm>
          <a:prstGeom prst="roundRect">
            <a:avLst/>
          </a:prstGeom>
          <a:solidFill>
            <a:srgbClr val="112F5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smtClean="0">
                <a:ln w="0"/>
                <a:solidFill>
                  <a:schemeClr val="bg1"/>
                </a:solidFill>
              </a:rPr>
              <a:t>UML-RT Model</a:t>
            </a:r>
            <a:endParaRPr lang="en-US" sz="1600" dirty="0">
              <a:ln w="0"/>
              <a:solidFill>
                <a:schemeClr val="bg1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 rot="10800000">
            <a:off x="2953919" y="5209155"/>
            <a:ext cx="3389108" cy="252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Right Arrow 28"/>
          <p:cNvSpPr/>
          <p:nvPr/>
        </p:nvSpPr>
        <p:spPr>
          <a:xfrm rot="16200000">
            <a:off x="1630865" y="4341025"/>
            <a:ext cx="1002154" cy="25030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Rounded Rectangle 29"/>
          <p:cNvSpPr/>
          <p:nvPr/>
        </p:nvSpPr>
        <p:spPr>
          <a:xfrm>
            <a:off x="1308718" y="3165303"/>
            <a:ext cx="1645200" cy="799200"/>
          </a:xfrm>
          <a:prstGeom prst="roundRect">
            <a:avLst/>
          </a:prstGeom>
          <a:solidFill>
            <a:srgbClr val="112F5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smtClean="0">
                <a:ln w="0"/>
                <a:solidFill>
                  <a:schemeClr val="bg1"/>
                </a:solidFill>
              </a:rPr>
              <a:t>Model with Trace Results</a:t>
            </a:r>
            <a:endParaRPr lang="en-US" sz="1600" dirty="0">
              <a:ln w="0"/>
              <a:solidFill>
                <a:schemeClr val="bg1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2953918" y="3438903"/>
            <a:ext cx="3389109" cy="252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TextBox 34"/>
          <p:cNvSpPr txBox="1"/>
          <p:nvPr/>
        </p:nvSpPr>
        <p:spPr>
          <a:xfrm>
            <a:off x="3845712" y="2915683"/>
            <a:ext cx="1443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UI for monitoring configuration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4388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299348"/>
              </p:ext>
            </p:extLst>
          </p:nvPr>
        </p:nvGraphicFramePr>
        <p:xfrm>
          <a:off x="628650" y="1897063"/>
          <a:ext cx="7886700" cy="427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16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Monitoring </a:t>
            </a:r>
            <a:r>
              <a:rPr lang="en-CA" dirty="0" smtClean="0"/>
              <a:t>UI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719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Provide </a:t>
            </a:r>
            <a:r>
              <a:rPr lang="en-CA" dirty="0"/>
              <a:t>a monitoring </a:t>
            </a:r>
            <a:r>
              <a:rPr lang="en-CA" dirty="0" smtClean="0"/>
              <a:t>UI</a:t>
            </a:r>
            <a:endParaRPr lang="en-CA" dirty="0"/>
          </a:p>
          <a:p>
            <a:endParaRPr lang="en-CA" dirty="0"/>
          </a:p>
          <a:p>
            <a:r>
              <a:rPr lang="en-CA" dirty="0" smtClean="0"/>
              <a:t>Provide feedback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17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Monitoring UI – </a:t>
            </a:r>
            <a:r>
              <a:rPr lang="en-CA" dirty="0" smtClean="0"/>
              <a:t>Goals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3480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18</a:t>
            </a:fld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000" dirty="0"/>
              <a:t>Monitoring UI – </a:t>
            </a:r>
            <a:r>
              <a:rPr lang="en-CA" sz="3000" dirty="0" smtClean="0"/>
              <a:t>Monitoring Configuration</a:t>
            </a:r>
            <a:endParaRPr lang="en-CA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555843"/>
            <a:ext cx="7886700" cy="26270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78252" y="2771480"/>
            <a:ext cx="2394408" cy="2507530"/>
          </a:xfrm>
          <a:prstGeom prst="rect">
            <a:avLst/>
          </a:prstGeom>
          <a:noFill/>
          <a:ln w="28575">
            <a:solidFill>
              <a:srgbClr val="B61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822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19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Monitoring UI </a:t>
            </a:r>
            <a:r>
              <a:rPr lang="en-CA" dirty="0"/>
              <a:t>– </a:t>
            </a:r>
            <a:r>
              <a:rPr lang="en-CA" dirty="0" smtClean="0"/>
              <a:t>Overview</a:t>
            </a:r>
            <a:endParaRPr lang="en-CA" dirty="0"/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2993028"/>
              </p:ext>
            </p:extLst>
          </p:nvPr>
        </p:nvGraphicFramePr>
        <p:xfrm>
          <a:off x="628650" y="1897063"/>
          <a:ext cx="7886700" cy="427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949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Introduction to MDE</a:t>
            </a:r>
          </a:p>
          <a:p>
            <a:r>
              <a:rPr lang="en-US" sz="2400" dirty="0" smtClean="0"/>
              <a:t>UML-RT and PapyrusRT</a:t>
            </a:r>
            <a:endParaRPr lang="en-US" sz="2400" dirty="0"/>
          </a:p>
          <a:p>
            <a:r>
              <a:rPr lang="en-US" sz="2400" dirty="0"/>
              <a:t>Research project goals</a:t>
            </a:r>
          </a:p>
          <a:p>
            <a:r>
              <a:rPr lang="en-US" sz="2400" dirty="0" smtClean="0"/>
              <a:t>Implementation details</a:t>
            </a:r>
            <a:endParaRPr lang="en-US" sz="2400" dirty="0"/>
          </a:p>
          <a:p>
            <a:r>
              <a:rPr lang="en-US" sz="2400" dirty="0" smtClean="0"/>
              <a:t>Demo</a:t>
            </a:r>
            <a:endParaRPr lang="en-US" sz="2400" dirty="0"/>
          </a:p>
          <a:p>
            <a:r>
              <a:rPr lang="en-US" sz="2400" dirty="0" smtClean="0"/>
              <a:t>Challenges and Solutions</a:t>
            </a:r>
            <a:endParaRPr lang="en-US" sz="2400" dirty="0"/>
          </a:p>
          <a:p>
            <a:r>
              <a:rPr lang="en-US" sz="2400" dirty="0"/>
              <a:t>Next steps</a:t>
            </a:r>
          </a:p>
          <a:p>
            <a:r>
              <a:rPr lang="en-US" sz="2400" dirty="0"/>
              <a:t>Questions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980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 smtClean="0"/>
              <a:t>Created a UI for the user to select elements they want to monitor</a:t>
            </a:r>
          </a:p>
          <a:p>
            <a:pPr lvl="1"/>
            <a:r>
              <a:rPr lang="en-CA" dirty="0" smtClean="0"/>
              <a:t>Currently, the user is presented with a list of elements</a:t>
            </a:r>
          </a:p>
          <a:p>
            <a:endParaRPr lang="en-CA" dirty="0" smtClean="0"/>
          </a:p>
          <a:p>
            <a:r>
              <a:rPr lang="en-CA" dirty="0" smtClean="0"/>
              <a:t>The UI updates the values of stereotype properties</a:t>
            </a:r>
          </a:p>
          <a:p>
            <a:endParaRPr lang="en-CA" dirty="0"/>
          </a:p>
          <a:p>
            <a:r>
              <a:rPr lang="en-CA" dirty="0" smtClean="0"/>
              <a:t>Indicate elements selected to be monitored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20</a:t>
            </a:fld>
            <a:endParaRPr lang="en-CA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Monitoring </a:t>
            </a:r>
            <a:r>
              <a:rPr lang="en-CA" dirty="0" smtClean="0"/>
              <a:t>UI – Current Progress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186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019110"/>
              </p:ext>
            </p:extLst>
          </p:nvPr>
        </p:nvGraphicFramePr>
        <p:xfrm>
          <a:off x="628650" y="1897063"/>
          <a:ext cx="7886700" cy="427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21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Code Generation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077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CA" dirty="0" smtClean="0"/>
              <a:t>Modify </a:t>
            </a:r>
            <a:r>
              <a:rPr lang="en-US" dirty="0"/>
              <a:t>the code generator to produce LTTng-ready </a:t>
            </a:r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22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Code Generation </a:t>
            </a:r>
            <a:r>
              <a:rPr lang="en-CA" dirty="0" smtClean="0"/>
              <a:t>– Goals</a:t>
            </a:r>
            <a:endParaRPr lang="en-CA" dirty="0"/>
          </a:p>
        </p:txBody>
      </p:sp>
      <p:pic>
        <p:nvPicPr>
          <p:cNvPr id="5" name="Picture 2" descr="Codegen-arch-Over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750032"/>
            <a:ext cx="7886700" cy="257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05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CA" sz="900" dirty="0" err="1">
                <a:latin typeface="Consolas" panose="020B0609020204030204" pitchFamily="49" charset="0"/>
                <a:cs typeface="Consolas" panose="020B0609020204030204" pitchFamily="49" charset="0"/>
              </a:rPr>
              <a:t>Capsule_Workstation</a:t>
            </a:r>
            <a:r>
              <a:rPr lang="en-CA" sz="900" dirty="0">
                <a:latin typeface="Consolas" panose="020B0609020204030204" pitchFamily="49" charset="0"/>
                <a:cs typeface="Consolas" panose="020B0609020204030204" pitchFamily="49" charset="0"/>
              </a:rPr>
              <a:t>::State </a:t>
            </a:r>
            <a:r>
              <a:rPr lang="en-CA" sz="900" dirty="0" err="1">
                <a:latin typeface="Consolas" panose="020B0609020204030204" pitchFamily="49" charset="0"/>
                <a:cs typeface="Consolas" panose="020B0609020204030204" pitchFamily="49" charset="0"/>
              </a:rPr>
              <a:t>Capsule_Workstation</a:t>
            </a:r>
            <a:r>
              <a:rPr lang="en-CA" sz="900" dirty="0">
                <a:latin typeface="Consolas" panose="020B0609020204030204" pitchFamily="49" charset="0"/>
                <a:cs typeface="Consolas" panose="020B0609020204030204" pitchFamily="49" charset="0"/>
              </a:rPr>
              <a:t>::state_____top__</a:t>
            </a:r>
            <a:r>
              <a:rPr lang="en-CA" sz="900" dirty="0" err="1">
                <a:latin typeface="Consolas" panose="020B0609020204030204" pitchFamily="49" charset="0"/>
                <a:cs typeface="Consolas" panose="020B0609020204030204" pitchFamily="49" charset="0"/>
              </a:rPr>
              <a:t>Workstation_Producing</a:t>
            </a:r>
            <a:r>
              <a:rPr lang="en-CA" sz="90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sz="900" dirty="0" err="1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CA" sz="9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900" dirty="0" err="1">
                <a:latin typeface="Consolas" panose="020B0609020204030204" pitchFamily="49" charset="0"/>
                <a:cs typeface="Consolas" panose="020B0609020204030204" pitchFamily="49" charset="0"/>
              </a:rPr>
              <a:t>UMLRTMessage</a:t>
            </a:r>
            <a:r>
              <a:rPr lang="en-CA" sz="900" dirty="0"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CA" sz="900" dirty="0" err="1">
                <a:latin typeface="Consolas" panose="020B0609020204030204" pitchFamily="49" charset="0"/>
                <a:cs typeface="Consolas" panose="020B0609020204030204" pitchFamily="49" charset="0"/>
              </a:rPr>
              <a:t>msg</a:t>
            </a:r>
            <a:r>
              <a:rPr lang="en-CA" sz="900" dirty="0">
                <a:latin typeface="Consolas" panose="020B0609020204030204" pitchFamily="49" charset="0"/>
                <a:cs typeface="Consolas" panose="020B0609020204030204" pitchFamily="49" charset="0"/>
              </a:rPr>
              <a:t> 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9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900" dirty="0">
                <a:solidFill>
                  <a:srgbClr val="B6113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CA" sz="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tracepoint</a:t>
            </a:r>
            <a:r>
              <a:rPr lang="en-CA" sz="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sz="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ActiveState</a:t>
            </a:r>
            <a:r>
              <a:rPr lang="en-CA" sz="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__Workstation__</a:t>
            </a:r>
            <a:r>
              <a:rPr lang="en-CA" sz="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Workstation_Producing_provider</a:t>
            </a:r>
            <a:r>
              <a:rPr lang="en-CA" sz="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CA" sz="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ActiveState</a:t>
            </a:r>
            <a:r>
              <a:rPr lang="en-CA" sz="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__Workstation__</a:t>
            </a:r>
            <a:r>
              <a:rPr lang="en-CA" sz="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Workstation_Producing_tracepoint</a:t>
            </a:r>
            <a:r>
              <a:rPr lang="en-CA" sz="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"</a:t>
            </a:r>
            <a:r>
              <a:rPr lang="en-CA" sz="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ActiveState</a:t>
            </a:r>
            <a:r>
              <a:rPr lang="en-CA" sz="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__Workstation__</a:t>
            </a:r>
            <a:r>
              <a:rPr lang="en-CA" sz="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Workstation_Producing</a:t>
            </a:r>
            <a:r>
              <a:rPr lang="en-CA" sz="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 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900" dirty="0">
                <a:latin typeface="Consolas" panose="020B0609020204030204" pitchFamily="49" charset="0"/>
                <a:cs typeface="Consolas" panose="020B0609020204030204" pitchFamily="49" charset="0"/>
              </a:rPr>
              <a:t>    switch( </a:t>
            </a:r>
            <a:r>
              <a:rPr lang="en-CA" sz="900" dirty="0" err="1">
                <a:latin typeface="Consolas" panose="020B0609020204030204" pitchFamily="49" charset="0"/>
                <a:cs typeface="Consolas" panose="020B0609020204030204" pitchFamily="49" charset="0"/>
              </a:rPr>
              <a:t>msg</a:t>
            </a:r>
            <a:r>
              <a:rPr lang="en-CA" sz="900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CA" sz="900" dirty="0" err="1">
                <a:latin typeface="Consolas" panose="020B0609020204030204" pitchFamily="49" charset="0"/>
                <a:cs typeface="Consolas" panose="020B0609020204030204" pitchFamily="49" charset="0"/>
              </a:rPr>
              <a:t>destPort</a:t>
            </a:r>
            <a:r>
              <a:rPr lang="en-CA" sz="900" dirty="0">
                <a:latin typeface="Consolas" panose="020B0609020204030204" pitchFamily="49" charset="0"/>
                <a:cs typeface="Consolas" panose="020B0609020204030204" pitchFamily="49" charset="0"/>
              </a:rPr>
              <a:t>-&gt;role()-&gt;id 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900" dirty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900" dirty="0">
                <a:latin typeface="Consolas" panose="020B0609020204030204" pitchFamily="49" charset="0"/>
                <a:cs typeface="Consolas" panose="020B0609020204030204" pitchFamily="49" charset="0"/>
              </a:rPr>
              <a:t>    case </a:t>
            </a:r>
            <a:r>
              <a:rPr lang="en-CA" sz="900" dirty="0" err="1">
                <a:latin typeface="Consolas" panose="020B0609020204030204" pitchFamily="49" charset="0"/>
                <a:cs typeface="Consolas" panose="020B0609020204030204" pitchFamily="49" charset="0"/>
              </a:rPr>
              <a:t>port_ProductionTimer</a:t>
            </a:r>
            <a:r>
              <a:rPr lang="en-CA" sz="9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900" dirty="0">
                <a:latin typeface="Consolas" panose="020B0609020204030204" pitchFamily="49" charset="0"/>
                <a:cs typeface="Consolas" panose="020B0609020204030204" pitchFamily="49" charset="0"/>
              </a:rPr>
              <a:t>        switch( </a:t>
            </a:r>
            <a:r>
              <a:rPr lang="en-CA" sz="900" dirty="0" err="1">
                <a:latin typeface="Consolas" panose="020B0609020204030204" pitchFamily="49" charset="0"/>
                <a:cs typeface="Consolas" panose="020B0609020204030204" pitchFamily="49" charset="0"/>
              </a:rPr>
              <a:t>msg</a:t>
            </a:r>
            <a:r>
              <a:rPr lang="en-CA" sz="900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CA" sz="900" dirty="0" err="1">
                <a:latin typeface="Consolas" panose="020B0609020204030204" pitchFamily="49" charset="0"/>
                <a:cs typeface="Consolas" panose="020B0609020204030204" pitchFamily="49" charset="0"/>
              </a:rPr>
              <a:t>getSignalId</a:t>
            </a:r>
            <a:r>
              <a:rPr lang="en-CA" sz="900" dirty="0">
                <a:latin typeface="Consolas" panose="020B0609020204030204" pitchFamily="49" charset="0"/>
                <a:cs typeface="Consolas" panose="020B0609020204030204" pitchFamily="49" charset="0"/>
              </a:rPr>
              <a:t>() 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900" dirty="0">
                <a:latin typeface="Consolas" panose="020B0609020204030204" pitchFamily="49" charset="0"/>
                <a:cs typeface="Consolas" panose="020B0609020204030204" pitchFamily="49" charset="0"/>
              </a:rPr>
              <a:t>       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900" dirty="0">
                <a:latin typeface="Consolas" panose="020B0609020204030204" pitchFamily="49" charset="0"/>
                <a:cs typeface="Consolas" panose="020B0609020204030204" pitchFamily="49" charset="0"/>
              </a:rPr>
              <a:t>        case </a:t>
            </a:r>
            <a:r>
              <a:rPr lang="en-CA" sz="900" dirty="0" err="1">
                <a:latin typeface="Consolas" panose="020B0609020204030204" pitchFamily="49" charset="0"/>
                <a:cs typeface="Consolas" panose="020B0609020204030204" pitchFamily="49" charset="0"/>
              </a:rPr>
              <a:t>UMLRTTimerProtocol</a:t>
            </a:r>
            <a:r>
              <a:rPr lang="en-CA" sz="900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CA" sz="900" dirty="0" err="1">
                <a:latin typeface="Consolas" panose="020B0609020204030204" pitchFamily="49" charset="0"/>
                <a:cs typeface="Consolas" panose="020B0609020204030204" pitchFamily="49" charset="0"/>
              </a:rPr>
              <a:t>signal_timeout</a:t>
            </a:r>
            <a:r>
              <a:rPr lang="en-CA" sz="900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900" dirty="0">
                <a:solidFill>
                  <a:srgbClr val="B6113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CA" sz="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tracepoint</a:t>
            </a:r>
            <a:r>
              <a:rPr lang="en-CA" sz="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CA" sz="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MessageReceived</a:t>
            </a:r>
            <a:r>
              <a:rPr lang="en-CA" sz="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__Workstation__</a:t>
            </a:r>
            <a:r>
              <a:rPr lang="en-CA" sz="900" dirty="0" err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Workstation_finished_provider</a:t>
            </a:r>
            <a:r>
              <a:rPr lang="en-CA" sz="9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CA" sz="900" dirty="0" err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MessageReceived</a:t>
            </a:r>
            <a:r>
              <a:rPr lang="en-CA" sz="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__Workstation__</a:t>
            </a:r>
            <a:r>
              <a:rPr lang="en-CA" sz="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Workstation_finished_tracepoint</a:t>
            </a:r>
            <a:r>
              <a:rPr lang="en-CA" sz="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"</a:t>
            </a:r>
            <a:r>
              <a:rPr lang="en-CA" sz="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MessageReceived</a:t>
            </a:r>
            <a:r>
              <a:rPr lang="en-CA" sz="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__Workstation__</a:t>
            </a:r>
            <a:r>
              <a:rPr lang="en-CA" sz="9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Workstation_finished</a:t>
            </a:r>
            <a:r>
              <a:rPr lang="en-CA" sz="9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 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900" dirty="0">
                <a:latin typeface="Consolas" panose="020B0609020204030204" pitchFamily="49" charset="0"/>
                <a:cs typeface="Consolas" panose="020B0609020204030204" pitchFamily="49" charset="0"/>
              </a:rPr>
              <a:t>            actionchain_____top__Workstation_finished__ActionChain4( </a:t>
            </a:r>
            <a:r>
              <a:rPr lang="en-CA" sz="900" dirty="0" err="1">
                <a:latin typeface="Consolas" panose="020B0609020204030204" pitchFamily="49" charset="0"/>
                <a:cs typeface="Consolas" panose="020B0609020204030204" pitchFamily="49" charset="0"/>
              </a:rPr>
              <a:t>msg</a:t>
            </a:r>
            <a:r>
              <a:rPr lang="en-CA" sz="900" dirty="0">
                <a:latin typeface="Consolas" panose="020B0609020204030204" pitchFamily="49" charset="0"/>
                <a:cs typeface="Consolas" panose="020B0609020204030204" pitchFamily="49" charset="0"/>
              </a:rPr>
              <a:t> 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900" dirty="0">
                <a:latin typeface="Consolas" panose="020B0609020204030204" pitchFamily="49" charset="0"/>
                <a:cs typeface="Consolas" panose="020B0609020204030204" pitchFamily="49" charset="0"/>
              </a:rPr>
              <a:t>            return top__</a:t>
            </a:r>
            <a:r>
              <a:rPr lang="en-CA" sz="900" dirty="0" err="1">
                <a:latin typeface="Consolas" panose="020B0609020204030204" pitchFamily="49" charset="0"/>
                <a:cs typeface="Consolas" panose="020B0609020204030204" pitchFamily="49" charset="0"/>
              </a:rPr>
              <a:t>Workstation_Standby</a:t>
            </a:r>
            <a:r>
              <a:rPr lang="en-CA" sz="9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900" dirty="0">
                <a:latin typeface="Consolas" panose="020B0609020204030204" pitchFamily="49" charset="0"/>
                <a:cs typeface="Consolas" panose="020B0609020204030204" pitchFamily="49" charset="0"/>
              </a:rPr>
              <a:t>        default: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900" dirty="0">
                <a:latin typeface="Consolas" panose="020B0609020204030204" pitchFamily="49" charset="0"/>
                <a:cs typeface="Consolas" panose="020B0609020204030204" pitchFamily="49" charset="0"/>
              </a:rPr>
              <a:t>            this-&gt;</a:t>
            </a:r>
            <a:r>
              <a:rPr lang="en-CA" sz="900" dirty="0" err="1">
                <a:latin typeface="Consolas" panose="020B0609020204030204" pitchFamily="49" charset="0"/>
                <a:cs typeface="Consolas" panose="020B0609020204030204" pitchFamily="49" charset="0"/>
              </a:rPr>
              <a:t>unexpectedMessage</a:t>
            </a:r>
            <a:r>
              <a:rPr lang="en-CA" sz="9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900" dirty="0">
                <a:latin typeface="Consolas" panose="020B0609020204030204" pitchFamily="49" charset="0"/>
                <a:cs typeface="Consolas" panose="020B0609020204030204" pitchFamily="49" charset="0"/>
              </a:rPr>
              <a:t>            break;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900" dirty="0"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900" dirty="0">
                <a:latin typeface="Consolas" panose="020B0609020204030204" pitchFamily="49" charset="0"/>
                <a:cs typeface="Consolas" panose="020B0609020204030204" pitchFamily="49" charset="0"/>
              </a:rPr>
              <a:t>        return </a:t>
            </a:r>
            <a:r>
              <a:rPr lang="en-CA" sz="900" dirty="0" err="1">
                <a:latin typeface="Consolas" panose="020B0609020204030204" pitchFamily="49" charset="0"/>
                <a:cs typeface="Consolas" panose="020B0609020204030204" pitchFamily="49" charset="0"/>
              </a:rPr>
              <a:t>currentState</a:t>
            </a:r>
            <a:r>
              <a:rPr lang="en-CA" sz="9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900" dirty="0">
                <a:latin typeface="Consolas" panose="020B0609020204030204" pitchFamily="49" charset="0"/>
                <a:cs typeface="Consolas" panose="020B0609020204030204" pitchFamily="49" charset="0"/>
              </a:rPr>
              <a:t>    default: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900" dirty="0">
                <a:latin typeface="Consolas" panose="020B0609020204030204" pitchFamily="49" charset="0"/>
                <a:cs typeface="Consolas" panose="020B0609020204030204" pitchFamily="49" charset="0"/>
              </a:rPr>
              <a:t>        this-&gt;</a:t>
            </a:r>
            <a:r>
              <a:rPr lang="en-CA" sz="900" dirty="0" err="1">
                <a:latin typeface="Consolas" panose="020B0609020204030204" pitchFamily="49" charset="0"/>
                <a:cs typeface="Consolas" panose="020B0609020204030204" pitchFamily="49" charset="0"/>
              </a:rPr>
              <a:t>unexpectedMessage</a:t>
            </a:r>
            <a:r>
              <a:rPr lang="en-CA" sz="9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900" dirty="0">
                <a:latin typeface="Consolas" panose="020B0609020204030204" pitchFamily="49" charset="0"/>
                <a:cs typeface="Consolas" panose="020B0609020204030204" pitchFamily="49" charset="0"/>
              </a:rPr>
              <a:t>        break;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9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900" dirty="0">
                <a:latin typeface="Consolas" panose="020B0609020204030204" pitchFamily="49" charset="0"/>
                <a:cs typeface="Consolas" panose="020B0609020204030204" pitchFamily="49" charset="0"/>
              </a:rPr>
              <a:t>    return </a:t>
            </a:r>
            <a:r>
              <a:rPr lang="en-CA" sz="900" dirty="0" err="1">
                <a:latin typeface="Consolas" panose="020B0609020204030204" pitchFamily="49" charset="0"/>
                <a:cs typeface="Consolas" panose="020B0609020204030204" pitchFamily="49" charset="0"/>
              </a:rPr>
              <a:t>currentState</a:t>
            </a:r>
            <a:r>
              <a:rPr lang="en-CA" sz="9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9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23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Code Generation – </a:t>
            </a:r>
            <a:r>
              <a:rPr lang="en-CA" dirty="0" smtClean="0"/>
              <a:t>Example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8463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en-US" dirty="0" smtClean="0"/>
              <a:t>Monitoring profile</a:t>
            </a:r>
          </a:p>
          <a:p>
            <a:endParaRPr lang="en-US" dirty="0" smtClean="0"/>
          </a:p>
          <a:p>
            <a:r>
              <a:rPr lang="en-US" dirty="0" smtClean="0"/>
              <a:t>Custom stereotypes</a:t>
            </a:r>
          </a:p>
          <a:p>
            <a:endParaRPr lang="en-US" dirty="0" smtClean="0"/>
          </a:p>
          <a:p>
            <a:r>
              <a:rPr lang="en-US" dirty="0" smtClean="0"/>
              <a:t>Interface with the UI</a:t>
            </a:r>
          </a:p>
          <a:p>
            <a:endParaRPr lang="en-US" dirty="0"/>
          </a:p>
          <a:p>
            <a:r>
              <a:rPr lang="en-US" dirty="0" smtClean="0"/>
              <a:t>Extend the code generator</a:t>
            </a:r>
          </a:p>
          <a:p>
            <a:endParaRPr lang="en-US" dirty="0" smtClean="0"/>
          </a:p>
        </p:txBody>
      </p:sp>
      <p:pic>
        <p:nvPicPr>
          <p:cNvPr id="6" name="Content Placeholder 5" descr="Screen Shot 2015-12-04 at 13.42.34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62512" y="2010569"/>
            <a:ext cx="3419475" cy="39814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24</a:t>
            </a:fld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Code Generation – </a:t>
            </a:r>
            <a:r>
              <a:rPr lang="en-CA" dirty="0" smtClean="0"/>
              <a:t>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7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598640"/>
              </p:ext>
            </p:extLst>
          </p:nvPr>
        </p:nvGraphicFramePr>
        <p:xfrm>
          <a:off x="628650" y="1897063"/>
          <a:ext cx="7886700" cy="427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25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Code Generation </a:t>
            </a:r>
            <a:r>
              <a:rPr lang="en-CA" dirty="0" smtClean="0"/>
              <a:t>– Overview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696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Created </a:t>
            </a:r>
            <a:r>
              <a:rPr lang="en-CA" dirty="0"/>
              <a:t>p</a:t>
            </a:r>
            <a:r>
              <a:rPr lang="en-CA" dirty="0" smtClean="0"/>
              <a:t>rofiles with stereotypes for behavioural elements</a:t>
            </a:r>
          </a:p>
          <a:p>
            <a:endParaRPr lang="en-CA" dirty="0"/>
          </a:p>
          <a:p>
            <a:r>
              <a:rPr lang="en-CA" dirty="0" smtClean="0"/>
              <a:t>Add trace points to behavioural elements</a:t>
            </a:r>
            <a:endParaRPr lang="en-CA" dirty="0"/>
          </a:p>
          <a:p>
            <a:endParaRPr lang="en-CA" dirty="0"/>
          </a:p>
          <a:p>
            <a:r>
              <a:rPr lang="en-CA" dirty="0" smtClean="0"/>
              <a:t>Generate LTTng ready code</a:t>
            </a: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Code Generation – </a:t>
            </a:r>
            <a:r>
              <a:rPr lang="en-CA" dirty="0" smtClean="0"/>
              <a:t>Current Progress</a:t>
            </a:r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082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2677278"/>
              </p:ext>
            </p:extLst>
          </p:nvPr>
        </p:nvGraphicFramePr>
        <p:xfrm>
          <a:off x="628650" y="1897063"/>
          <a:ext cx="7886700" cy="427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27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Trace Display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9143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en-CA" dirty="0"/>
              <a:t>Monitor generated </a:t>
            </a:r>
            <a:r>
              <a:rPr lang="en-CA" dirty="0" smtClean="0"/>
              <a:t>code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Collect </a:t>
            </a:r>
            <a:r>
              <a:rPr lang="en-CA" dirty="0"/>
              <a:t>the </a:t>
            </a:r>
            <a:r>
              <a:rPr lang="en-CA" dirty="0" smtClean="0"/>
              <a:t>monitoring information</a:t>
            </a:r>
          </a:p>
          <a:p>
            <a:endParaRPr lang="en-CA" dirty="0"/>
          </a:p>
          <a:p>
            <a:r>
              <a:rPr lang="en-CA" dirty="0" smtClean="0"/>
              <a:t>Display </a:t>
            </a:r>
            <a:r>
              <a:rPr lang="en-CA" dirty="0"/>
              <a:t>the traces on the </a:t>
            </a:r>
            <a:r>
              <a:rPr lang="en-CA" dirty="0" smtClean="0"/>
              <a:t>model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28</a:t>
            </a:fld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Trace </a:t>
            </a:r>
            <a:r>
              <a:rPr lang="en-CA" dirty="0" smtClean="0"/>
              <a:t>Display</a:t>
            </a:r>
            <a:r>
              <a:rPr lang="en-CA" dirty="0"/>
              <a:t> – </a:t>
            </a:r>
            <a:r>
              <a:rPr lang="en-CA" dirty="0" smtClean="0"/>
              <a:t>Goals</a:t>
            </a:r>
            <a:endParaRPr lang="en-CA" dirty="0"/>
          </a:p>
        </p:txBody>
      </p:sp>
      <p:pic>
        <p:nvPicPr>
          <p:cNvPr id="7" name="Picture 2" descr="http://2.bp.blogspot.com/-MLGE8jLyKQI/Ufs80rr68_I/AAAAAAAAAZk/SckUp3pGEc0/s1600/lttng-logo-no-text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346" y="2835563"/>
            <a:ext cx="2912790" cy="192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97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29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Trace Display – </a:t>
            </a:r>
            <a:r>
              <a:rPr lang="en-CA" dirty="0" smtClean="0"/>
              <a:t>Overview</a:t>
            </a:r>
            <a:endParaRPr lang="en-CA" dirty="0"/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5092778"/>
              </p:ext>
            </p:extLst>
          </p:nvPr>
        </p:nvGraphicFramePr>
        <p:xfrm>
          <a:off x="628650" y="1897063"/>
          <a:ext cx="7886700" cy="427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357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87" y="2370521"/>
            <a:ext cx="8678509" cy="3278112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3</a:t>
            </a:fld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Problem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214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6603" y="316223"/>
            <a:ext cx="8365225" cy="1095374"/>
          </a:xfrm>
        </p:spPr>
        <p:txBody>
          <a:bodyPr/>
          <a:lstStyle/>
          <a:p>
            <a:r>
              <a:rPr lang="en-CA" dirty="0"/>
              <a:t>Trace Display – </a:t>
            </a:r>
            <a:r>
              <a:rPr lang="en-CA" dirty="0" smtClean="0"/>
              <a:t>Current Progress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59459" y="6492875"/>
            <a:ext cx="2057400" cy="365125"/>
          </a:xfrm>
        </p:spPr>
        <p:txBody>
          <a:bodyPr/>
          <a:lstStyle/>
          <a:p>
            <a:fld id="{05A459EB-C9C7-41E7-882A-0E8B3B74FA32}" type="slidenum">
              <a:rPr lang="en-CA" smtClean="0"/>
              <a:t>30</a:t>
            </a:fld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Wrote a script to automate the monitoring process</a:t>
            </a:r>
          </a:p>
          <a:p>
            <a:pPr lvl="1"/>
            <a:r>
              <a:rPr lang="en-CA" dirty="0" smtClean="0"/>
              <a:t>The script is generated along with the code</a:t>
            </a:r>
            <a:endParaRPr lang="en-CA" dirty="0"/>
          </a:p>
          <a:p>
            <a:endParaRPr lang="en-CA" dirty="0"/>
          </a:p>
          <a:p>
            <a:r>
              <a:rPr lang="en-CA" dirty="0" smtClean="0"/>
              <a:t>Using Trace Compass library to parse the generated trace file</a:t>
            </a:r>
          </a:p>
          <a:p>
            <a:endParaRPr lang="en-CA" dirty="0"/>
          </a:p>
          <a:p>
            <a:r>
              <a:rPr lang="en-CA" dirty="0" smtClean="0"/>
              <a:t>Trace results are displayed on the model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858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990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Top capsule contains Control Software and Production Line capsules</a:t>
            </a:r>
          </a:p>
          <a:p>
            <a:r>
              <a:rPr lang="en-CA" dirty="0" smtClean="0"/>
              <a:t>Control Software controls other capsules</a:t>
            </a:r>
          </a:p>
          <a:p>
            <a:r>
              <a:rPr lang="en-CA" dirty="0" smtClean="0"/>
              <a:t>Production Line contains Workstation and Robot capsules</a:t>
            </a:r>
          </a:p>
          <a:p>
            <a:r>
              <a:rPr lang="en-CA" dirty="0" smtClean="0"/>
              <a:t>Workstation capsule produces widgets</a:t>
            </a:r>
          </a:p>
          <a:p>
            <a:r>
              <a:rPr lang="en-CA" dirty="0" smtClean="0"/>
              <a:t>Robot capsule delivers widgets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32</a:t>
            </a:fld>
            <a:endParaRPr lang="en-CA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Widget Production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102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PapyrusRT is work in progress</a:t>
            </a:r>
          </a:p>
          <a:p>
            <a:pPr lvl="1"/>
            <a:r>
              <a:rPr lang="en-US" dirty="0"/>
              <a:t>Communication with the developers</a:t>
            </a:r>
          </a:p>
          <a:p>
            <a:endParaRPr lang="en-US" dirty="0"/>
          </a:p>
          <a:p>
            <a:r>
              <a:rPr lang="en-US" dirty="0"/>
              <a:t>Defining an interface for the process flow</a:t>
            </a:r>
          </a:p>
          <a:p>
            <a:pPr lvl="1"/>
            <a:r>
              <a:rPr lang="en-US" dirty="0"/>
              <a:t>Decided with creation of </a:t>
            </a:r>
            <a:r>
              <a:rPr lang="en-US" dirty="0" smtClean="0"/>
              <a:t>profiles</a:t>
            </a:r>
          </a:p>
          <a:p>
            <a:endParaRPr lang="en-US" dirty="0"/>
          </a:p>
          <a:p>
            <a:r>
              <a:rPr lang="en-US" dirty="0"/>
              <a:t>Unfamiliarity with Eclipse plugin development</a:t>
            </a:r>
          </a:p>
          <a:p>
            <a:pPr lvl="1"/>
            <a:r>
              <a:rPr lang="en-US" dirty="0"/>
              <a:t>Various </a:t>
            </a:r>
            <a:r>
              <a:rPr lang="en-US" dirty="0" smtClean="0"/>
              <a:t>approaches</a:t>
            </a:r>
          </a:p>
          <a:p>
            <a:endParaRPr lang="en-US" dirty="0"/>
          </a:p>
          <a:p>
            <a:r>
              <a:rPr lang="en-US" dirty="0"/>
              <a:t>Accessing elements in the active editor</a:t>
            </a:r>
          </a:p>
          <a:p>
            <a:pPr lvl="1"/>
            <a:r>
              <a:rPr lang="en-US" dirty="0" smtClean="0"/>
              <a:t>Still unsolved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33</a:t>
            </a:fld>
            <a:endParaRPr lang="en-CA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and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17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Monitoring UI</a:t>
            </a:r>
            <a:endParaRPr lang="en-CA" dirty="0"/>
          </a:p>
          <a:p>
            <a:pPr lvl="1"/>
            <a:r>
              <a:rPr lang="en-CA" dirty="0"/>
              <a:t>Provide </a:t>
            </a:r>
            <a:r>
              <a:rPr lang="en-CA" dirty="0" smtClean="0"/>
              <a:t>UI for </a:t>
            </a:r>
            <a:r>
              <a:rPr lang="en-CA" dirty="0"/>
              <a:t>monitoring structural elements</a:t>
            </a:r>
          </a:p>
          <a:p>
            <a:pPr lvl="1"/>
            <a:r>
              <a:rPr lang="en-CA" dirty="0" smtClean="0"/>
              <a:t>Replace lists of elements with a friendlier UX</a:t>
            </a:r>
          </a:p>
          <a:p>
            <a:pPr lvl="1"/>
            <a:r>
              <a:rPr lang="en-CA" dirty="0" smtClean="0"/>
              <a:t>Eliminate the need to specify files</a:t>
            </a:r>
            <a:endParaRPr lang="en-CA" dirty="0"/>
          </a:p>
          <a:p>
            <a:r>
              <a:rPr lang="en-CA" dirty="0"/>
              <a:t>Code </a:t>
            </a:r>
            <a:r>
              <a:rPr lang="en-CA" dirty="0" smtClean="0"/>
              <a:t>generation</a:t>
            </a:r>
            <a:endParaRPr lang="en-CA" dirty="0"/>
          </a:p>
          <a:p>
            <a:pPr lvl="1"/>
            <a:r>
              <a:rPr lang="en-CA" dirty="0"/>
              <a:t>Monitoring structural </a:t>
            </a:r>
            <a:r>
              <a:rPr lang="en-CA" dirty="0" smtClean="0"/>
              <a:t>components</a:t>
            </a:r>
          </a:p>
          <a:p>
            <a:pPr lvl="1"/>
            <a:r>
              <a:rPr lang="en-CA" dirty="0" smtClean="0"/>
              <a:t>Support different types of monitoring</a:t>
            </a:r>
            <a:endParaRPr lang="en-CA" dirty="0"/>
          </a:p>
          <a:p>
            <a:r>
              <a:rPr lang="en-CA" dirty="0"/>
              <a:t>Monitoring </a:t>
            </a:r>
            <a:r>
              <a:rPr lang="en-CA" dirty="0" smtClean="0"/>
              <a:t>and displaying of results</a:t>
            </a:r>
            <a:endParaRPr lang="en-CA" dirty="0"/>
          </a:p>
          <a:p>
            <a:pPr lvl="1"/>
            <a:r>
              <a:rPr lang="en-CA" dirty="0" smtClean="0"/>
              <a:t>Support live and network </a:t>
            </a:r>
            <a:r>
              <a:rPr lang="en-CA" dirty="0"/>
              <a:t>tracing</a:t>
            </a:r>
          </a:p>
          <a:p>
            <a:pPr lvl="1"/>
            <a:r>
              <a:rPr lang="en-CA" dirty="0" smtClean="0"/>
              <a:t>Improve the UI</a:t>
            </a:r>
            <a:endParaRPr lang="en-CA" dirty="0"/>
          </a:p>
          <a:p>
            <a:pPr lvl="1"/>
            <a:r>
              <a:rPr lang="en-CA" dirty="0" smtClean="0"/>
              <a:t>Switching between diagrams as necessary</a:t>
            </a:r>
          </a:p>
          <a:p>
            <a:pPr lvl="1"/>
            <a:r>
              <a:rPr lang="en-CA" dirty="0" smtClean="0"/>
              <a:t>Analysis of trace</a:t>
            </a: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Next </a:t>
            </a:r>
            <a:r>
              <a:rPr lang="en-CA" smtClean="0"/>
              <a:t>Steps</a:t>
            </a:r>
            <a:endParaRPr lang="en-CA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79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997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Code is generated from model</a:t>
            </a:r>
          </a:p>
          <a:p>
            <a:endParaRPr lang="en-CA" dirty="0"/>
          </a:p>
          <a:p>
            <a:r>
              <a:rPr lang="en-CA" dirty="0" smtClean="0"/>
              <a:t>Documentation and code are always in sync</a:t>
            </a:r>
          </a:p>
          <a:p>
            <a:endParaRPr lang="en-CA" dirty="0"/>
          </a:p>
          <a:p>
            <a:r>
              <a:rPr lang="en-CA" dirty="0" smtClean="0"/>
              <a:t>Forces in-depth analysis of requirements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4</a:t>
            </a:fld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MDE?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576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UML-RT and PapyrusRT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233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UML </a:t>
            </a:r>
            <a:r>
              <a:rPr lang="en-US" dirty="0"/>
              <a:t>is enormously convenient for communicating design </a:t>
            </a:r>
            <a:r>
              <a:rPr lang="en-US" dirty="0" smtClean="0"/>
              <a:t>concepts</a:t>
            </a:r>
          </a:p>
          <a:p>
            <a:endParaRPr lang="en-US" dirty="0"/>
          </a:p>
          <a:p>
            <a:r>
              <a:rPr lang="en-US" dirty="0">
                <a:latin typeface="Gill Sans MT" charset="0"/>
              </a:rPr>
              <a:t>Real time systems are huge and </a:t>
            </a:r>
            <a:r>
              <a:rPr lang="en-US" dirty="0" smtClean="0">
                <a:latin typeface="Gill Sans MT" charset="0"/>
              </a:rPr>
              <a:t>complex</a:t>
            </a:r>
          </a:p>
          <a:p>
            <a:endParaRPr lang="en-US" dirty="0" smtClean="0">
              <a:latin typeface="Gill Sans MT" charset="0"/>
            </a:endParaRPr>
          </a:p>
          <a:p>
            <a:r>
              <a:rPr lang="en-US" dirty="0" smtClean="0">
                <a:latin typeface="Gill Sans MT" charset="0"/>
              </a:rPr>
              <a:t>UML-RT </a:t>
            </a:r>
            <a:r>
              <a:rPr lang="en-US" dirty="0">
                <a:latin typeface="Gill Sans MT" charset="0"/>
              </a:rPr>
              <a:t>is a profile of UML for real-time embedded </a:t>
            </a:r>
            <a:r>
              <a:rPr lang="en-US" dirty="0" smtClean="0">
                <a:latin typeface="Gill Sans MT" charset="0"/>
              </a:rPr>
              <a:t>systems</a:t>
            </a:r>
            <a:endParaRPr lang="en-US" dirty="0">
              <a:latin typeface="Gill Sans MT" charset="0"/>
            </a:endParaRPr>
          </a:p>
          <a:p>
            <a:endParaRPr lang="en-US" dirty="0" smtClean="0">
              <a:latin typeface="Gill Sans MT" charset="0"/>
            </a:endParaRPr>
          </a:p>
          <a:p>
            <a:r>
              <a:rPr lang="en-US" dirty="0" smtClean="0">
                <a:latin typeface="Gill Sans MT" charset="0"/>
              </a:rPr>
              <a:t>Supports </a:t>
            </a:r>
            <a:r>
              <a:rPr lang="en-US" dirty="0">
                <a:latin typeface="Gill Sans MT" charset="0"/>
              </a:rPr>
              <a:t>encapsulation and </a:t>
            </a:r>
            <a:r>
              <a:rPr lang="en-US" dirty="0" smtClean="0">
                <a:latin typeface="Gill Sans MT" charset="0"/>
              </a:rPr>
              <a:t>reuse</a:t>
            </a:r>
            <a:endParaRPr lang="en-US" dirty="0">
              <a:latin typeface="Gill Sans MT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6</a:t>
            </a:fld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UML-RT?</a:t>
            </a:r>
          </a:p>
        </p:txBody>
      </p:sp>
    </p:spTree>
    <p:extLst>
      <p:ext uri="{BB962C8B-B14F-4D97-AF65-F5344CB8AC3E}">
        <p14:creationId xmlns:p14="http://schemas.microsoft.com/office/powerpoint/2010/main" val="402002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7</a:t>
            </a:fld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29150" y="3310889"/>
            <a:ext cx="3886200" cy="1380810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28650" y="2586088"/>
            <a:ext cx="3886200" cy="283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9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29150" y="2486413"/>
            <a:ext cx="3886200" cy="302976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8</a:t>
            </a:fld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Behaviour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28650" y="2689600"/>
            <a:ext cx="3886200" cy="262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1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UML-RT</a:t>
            </a:r>
          </a:p>
          <a:p>
            <a:endParaRPr lang="en-US" dirty="0" smtClean="0"/>
          </a:p>
          <a:p>
            <a:r>
              <a:rPr lang="en-US" dirty="0" smtClean="0"/>
              <a:t>Open </a:t>
            </a:r>
            <a:r>
              <a:rPr lang="en-US" dirty="0"/>
              <a:t>source Eclipse </a:t>
            </a:r>
            <a:r>
              <a:rPr lang="en-US" dirty="0" smtClean="0"/>
              <a:t>plugin</a:t>
            </a:r>
          </a:p>
          <a:p>
            <a:endParaRPr lang="en-US" dirty="0"/>
          </a:p>
          <a:p>
            <a:r>
              <a:rPr lang="en-US" dirty="0"/>
              <a:t>Real-time </a:t>
            </a:r>
            <a:r>
              <a:rPr lang="en-US" dirty="0" smtClean="0"/>
              <a:t>variation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459EB-C9C7-41E7-882A-0E8B3B74FA32}" type="slidenum">
              <a:rPr lang="en-CA" smtClean="0"/>
              <a:t>9</a:t>
            </a:fld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PapyrusRT</a:t>
            </a:r>
            <a:endParaRPr lang="en-US" dirty="0"/>
          </a:p>
        </p:txBody>
      </p:sp>
      <p:pic>
        <p:nvPicPr>
          <p:cNvPr id="8" name="Content Placeholder 7" descr="Screen Shot 2015-05-08 at 04.46.49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29150" y="2912198"/>
            <a:ext cx="3886200" cy="217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4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SOC Template">
  <a:themeElements>
    <a:clrScheme name="Queen's Palette">
      <a:dk1>
        <a:sysClr val="windowText" lastClr="000000"/>
      </a:dk1>
      <a:lt1>
        <a:sysClr val="window" lastClr="FFFFFF"/>
      </a:lt1>
      <a:dk2>
        <a:srgbClr val="11335D"/>
      </a:dk2>
      <a:lt2>
        <a:srgbClr val="F2F2F2"/>
      </a:lt2>
      <a:accent1>
        <a:srgbClr val="9D1939"/>
      </a:accent1>
      <a:accent2>
        <a:srgbClr val="EEBD31"/>
      </a:accent2>
      <a:accent3>
        <a:srgbClr val="C96535"/>
      </a:accent3>
      <a:accent4>
        <a:srgbClr val="A8C252"/>
      </a:accent4>
      <a:accent5>
        <a:srgbClr val="4472C4"/>
      </a:accent5>
      <a:accent6>
        <a:srgbClr val="422A6A"/>
      </a:accent6>
      <a:hlink>
        <a:srgbClr val="11335D"/>
      </a:hlink>
      <a:folHlink>
        <a:srgbClr val="422A6A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96677F2-A4BC-45C6-A686-09CFF574D076}" vid="{3338177F-9F48-4805-96F4-EA042651FF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4751</TotalTime>
  <Words>1126</Words>
  <Application>Microsoft Office PowerPoint</Application>
  <PresentationFormat>On-screen Show (4:3)</PresentationFormat>
  <Paragraphs>369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Consolas</vt:lpstr>
      <vt:lpstr>Gill Sans MT</vt:lpstr>
      <vt:lpstr>Palatino</vt:lpstr>
      <vt:lpstr>Palatino Linotype</vt:lpstr>
      <vt:lpstr>2_SOC Template</vt:lpstr>
      <vt:lpstr>Model-Based Monitoring for PapyrusRT</vt:lpstr>
      <vt:lpstr>Outline</vt:lpstr>
      <vt:lpstr>The Problem</vt:lpstr>
      <vt:lpstr>Why MDE?</vt:lpstr>
      <vt:lpstr>UML-RT and PapyrusRT</vt:lpstr>
      <vt:lpstr>Why UML-RT?</vt:lpstr>
      <vt:lpstr>Structure</vt:lpstr>
      <vt:lpstr>Behaviour</vt:lpstr>
      <vt:lpstr>PapyrusRT</vt:lpstr>
      <vt:lpstr>Research Project Goals </vt:lpstr>
      <vt:lpstr>Problem Statement</vt:lpstr>
      <vt:lpstr>Problem Statement</vt:lpstr>
      <vt:lpstr>Solution</vt:lpstr>
      <vt:lpstr>Implementation Overview</vt:lpstr>
      <vt:lpstr>Workflow</vt:lpstr>
      <vt:lpstr>Monitoring UI</vt:lpstr>
      <vt:lpstr>Monitoring UI – Goals</vt:lpstr>
      <vt:lpstr>Monitoring UI – Monitoring Configuration</vt:lpstr>
      <vt:lpstr>Monitoring UI – Overview</vt:lpstr>
      <vt:lpstr>Monitoring UI – Current Progress</vt:lpstr>
      <vt:lpstr>Code Generation</vt:lpstr>
      <vt:lpstr>Code Generation – Goals</vt:lpstr>
      <vt:lpstr>Code Generation – Example</vt:lpstr>
      <vt:lpstr>Code Generation – Approach</vt:lpstr>
      <vt:lpstr>Code Generation – Overview</vt:lpstr>
      <vt:lpstr>Code Generation – Current Progress</vt:lpstr>
      <vt:lpstr>Trace Display</vt:lpstr>
      <vt:lpstr>Trace Display – Goals</vt:lpstr>
      <vt:lpstr>Trace Display – Overview</vt:lpstr>
      <vt:lpstr>Trace Display – Current Progress</vt:lpstr>
      <vt:lpstr>Demo  </vt:lpstr>
      <vt:lpstr>Widget Production</vt:lpstr>
      <vt:lpstr>Challenges and Solutions</vt:lpstr>
      <vt:lpstr>Next Steps</vt:lpstr>
      <vt:lpstr>Questions</vt:lpstr>
    </vt:vector>
  </TitlesOfParts>
  <Company>Queen's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Model-Driven Engineering Support</dc:title>
  <dc:creator>Suchita Ganesan</dc:creator>
  <cp:lastModifiedBy>Suchita Ganesan</cp:lastModifiedBy>
  <cp:revision>332</cp:revision>
  <dcterms:created xsi:type="dcterms:W3CDTF">2015-05-07T21:59:57Z</dcterms:created>
  <dcterms:modified xsi:type="dcterms:W3CDTF">2015-12-10T15:34:49Z</dcterms:modified>
</cp:coreProperties>
</file>